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0" r:id="rId1"/>
    <p:sldMasterId id="2147483684" r:id="rId2"/>
    <p:sldMasterId id="2147483672" r:id="rId3"/>
    <p:sldMasterId id="2147483681" r:id="rId4"/>
  </p:sldMasterIdLst>
  <p:sldIdLst>
    <p:sldId id="262" r:id="rId5"/>
    <p:sldId id="258" r:id="rId6"/>
    <p:sldId id="263" r:id="rId7"/>
    <p:sldId id="264" r:id="rId8"/>
    <p:sldId id="261" r:id="rId9"/>
    <p:sldId id="268" r:id="rId10"/>
    <p:sldId id="284" r:id="rId11"/>
    <p:sldId id="288" r:id="rId12"/>
    <p:sldId id="285" r:id="rId13"/>
    <p:sldId id="289" r:id="rId14"/>
    <p:sldId id="290" r:id="rId15"/>
    <p:sldId id="287" r:id="rId16"/>
    <p:sldId id="286" r:id="rId17"/>
    <p:sldId id="266" r:id="rId18"/>
    <p:sldId id="260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75" r:id="rId28"/>
    <p:sldId id="269" r:id="rId29"/>
    <p:sldId id="270" r:id="rId30"/>
    <p:sldId id="271" r:id="rId31"/>
    <p:sldId id="272" r:id="rId32"/>
    <p:sldId id="274" r:id="rId33"/>
    <p:sldId id="273" r:id="rId34"/>
    <p:sldId id="265" r:id="rId35"/>
    <p:sldId id="267" r:id="rId36"/>
    <p:sldId id="259" r:id="rId3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/>
    <p:restoredTop sz="94643"/>
  </p:normalViewPr>
  <p:slideViewPr>
    <p:cSldViewPr snapToGrid="0" snapToObjects="1">
      <p:cViewPr>
        <p:scale>
          <a:sx n="100" d="100"/>
          <a:sy n="100" d="100"/>
        </p:scale>
        <p:origin x="166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pn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pn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30140FC-7B41-4C06-BED6-115A7729D232}" type="doc">
      <dgm:prSet loTypeId="urn:microsoft.com/office/officeart/2005/8/layout/vList2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zh-CN" altLang="en-US"/>
        </a:p>
      </dgm:t>
    </dgm:pt>
    <dgm:pt modelId="{CBBE9BBA-129A-44B5-806D-DE80BEC189CB}">
      <dgm:prSet phldrT="[文本]"/>
      <dgm:spPr/>
      <dgm:t>
        <a:bodyPr/>
        <a:lstStyle/>
        <a:p>
          <a:pPr algn="ctr"/>
          <a:r>
            <a: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rPr>
            <a:t>适当的嵌套</a:t>
          </a:r>
        </a:p>
      </dgm:t>
    </dgm:pt>
    <dgm:pt modelId="{4E85224D-844C-4524-B6D4-71C79D46AC5D}" type="parTrans" cxnId="{238AB5F4-5C5A-4E73-8442-18DC19E2F124}">
      <dgm:prSet/>
      <dgm:spPr/>
      <dgm:t>
        <a:bodyPr/>
        <a:lstStyle/>
        <a:p>
          <a:pPr algn="ctr"/>
          <a:endParaRPr lang="zh-CN" altLang="en-US">
            <a:latin typeface="苹方 粗体" panose="020B0600000000000000" pitchFamily="34" charset="-122"/>
            <a:ea typeface="苹方 粗体" panose="020B0600000000000000" pitchFamily="34" charset="-122"/>
          </a:endParaRPr>
        </a:p>
      </dgm:t>
    </dgm:pt>
    <dgm:pt modelId="{CFA94B9A-9100-445E-8195-46B76B1CB75D}" type="sibTrans" cxnId="{238AB5F4-5C5A-4E73-8442-18DC19E2F124}">
      <dgm:prSet/>
      <dgm:spPr/>
      <dgm:t>
        <a:bodyPr/>
        <a:lstStyle/>
        <a:p>
          <a:pPr algn="ctr"/>
          <a:endParaRPr lang="zh-CN" altLang="en-US">
            <a:latin typeface="苹方 粗体" panose="020B0600000000000000" pitchFamily="34" charset="-122"/>
            <a:ea typeface="苹方 粗体" panose="020B0600000000000000" pitchFamily="34" charset="-122"/>
          </a:endParaRPr>
        </a:p>
      </dgm:t>
    </dgm:pt>
    <dgm:pt modelId="{37038209-098A-47EF-97BB-0F5D6B478142}">
      <dgm:prSet phldrT="[文本]"/>
      <dgm:spPr/>
      <dgm:t>
        <a:bodyPr/>
        <a:lstStyle/>
        <a:p>
          <a:pPr algn="ctr"/>
          <a:r>
            <a: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rPr>
            <a:t>规范的命名</a:t>
          </a:r>
        </a:p>
      </dgm:t>
    </dgm:pt>
    <dgm:pt modelId="{7E0715AD-3133-4E3A-8FDC-9A395932215F}" type="parTrans" cxnId="{09B13243-3C4C-40DC-922A-883F47B75502}">
      <dgm:prSet/>
      <dgm:spPr/>
      <dgm:t>
        <a:bodyPr/>
        <a:lstStyle/>
        <a:p>
          <a:pPr algn="ctr"/>
          <a:endParaRPr lang="zh-CN" altLang="en-US">
            <a:latin typeface="苹方 粗体" panose="020B0600000000000000" pitchFamily="34" charset="-122"/>
            <a:ea typeface="苹方 粗体" panose="020B0600000000000000" pitchFamily="34" charset="-122"/>
          </a:endParaRPr>
        </a:p>
      </dgm:t>
    </dgm:pt>
    <dgm:pt modelId="{478C655A-9F51-4CE5-A8DD-664B63B80865}" type="sibTrans" cxnId="{09B13243-3C4C-40DC-922A-883F47B75502}">
      <dgm:prSet/>
      <dgm:spPr/>
      <dgm:t>
        <a:bodyPr/>
        <a:lstStyle/>
        <a:p>
          <a:pPr algn="ctr"/>
          <a:endParaRPr lang="zh-CN" altLang="en-US">
            <a:latin typeface="苹方 粗体" panose="020B0600000000000000" pitchFamily="34" charset="-122"/>
            <a:ea typeface="苹方 粗体" panose="020B0600000000000000" pitchFamily="34" charset="-122"/>
          </a:endParaRPr>
        </a:p>
      </dgm:t>
    </dgm:pt>
    <dgm:pt modelId="{43A37CB0-0C7A-47FE-89DC-9DA76179F0EE}">
      <dgm:prSet phldrT="[文本]"/>
      <dgm:spPr/>
      <dgm:t>
        <a:bodyPr/>
        <a:lstStyle/>
        <a:p>
          <a:pPr algn="ctr"/>
          <a:r>
            <a: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rPr>
            <a:t>统一的接口</a:t>
          </a:r>
        </a:p>
      </dgm:t>
    </dgm:pt>
    <dgm:pt modelId="{7662360D-0C2B-4A88-BA37-44E6F3C1E41E}" type="parTrans" cxnId="{4824BEE6-A788-4A5A-8A75-6F9EC4F2F4B1}">
      <dgm:prSet/>
      <dgm:spPr/>
      <dgm:t>
        <a:bodyPr/>
        <a:lstStyle/>
        <a:p>
          <a:pPr algn="ctr"/>
          <a:endParaRPr lang="zh-CN" altLang="en-US">
            <a:latin typeface="苹方 粗体" panose="020B0600000000000000" pitchFamily="34" charset="-122"/>
            <a:ea typeface="苹方 粗体" panose="020B0600000000000000" pitchFamily="34" charset="-122"/>
          </a:endParaRPr>
        </a:p>
      </dgm:t>
    </dgm:pt>
    <dgm:pt modelId="{D654657B-7AED-4ECB-8E33-66DFC3C9C615}" type="sibTrans" cxnId="{4824BEE6-A788-4A5A-8A75-6F9EC4F2F4B1}">
      <dgm:prSet/>
      <dgm:spPr/>
      <dgm:t>
        <a:bodyPr/>
        <a:lstStyle/>
        <a:p>
          <a:pPr algn="ctr"/>
          <a:endParaRPr lang="zh-CN" altLang="en-US">
            <a:latin typeface="苹方 粗体" panose="020B0600000000000000" pitchFamily="34" charset="-122"/>
            <a:ea typeface="苹方 粗体" panose="020B0600000000000000" pitchFamily="34" charset="-122"/>
          </a:endParaRPr>
        </a:p>
      </dgm:t>
    </dgm:pt>
    <dgm:pt modelId="{1ED570F5-C99B-442A-BD81-3F779F386DD2}">
      <dgm:prSet phldrT="[文本]"/>
      <dgm:spPr/>
      <dgm:t>
        <a:bodyPr/>
        <a:lstStyle/>
        <a:p>
          <a:pPr algn="ctr"/>
          <a:r>
            <a:rPr lang="zh-CN" altLang="en-US" dirty="0">
              <a:latin typeface="苹方 粗体" panose="020B0600000000000000" pitchFamily="34" charset="-122"/>
              <a:ea typeface="苹方 粗体" panose="020B0600000000000000" pitchFamily="34" charset="-122"/>
            </a:rPr>
            <a:t>清晰的文件结构</a:t>
          </a:r>
        </a:p>
      </dgm:t>
    </dgm:pt>
    <dgm:pt modelId="{CED12335-0DBC-4EC1-B327-69730989CBE9}" type="parTrans" cxnId="{21F78F0A-D5A3-45F1-8E66-063132702E41}">
      <dgm:prSet/>
      <dgm:spPr/>
      <dgm:t>
        <a:bodyPr/>
        <a:lstStyle/>
        <a:p>
          <a:pPr algn="ctr"/>
          <a:endParaRPr lang="zh-CN" altLang="en-US">
            <a:latin typeface="苹方 粗体" panose="020B0600000000000000" pitchFamily="34" charset="-122"/>
            <a:ea typeface="苹方 粗体" panose="020B0600000000000000" pitchFamily="34" charset="-122"/>
          </a:endParaRPr>
        </a:p>
      </dgm:t>
    </dgm:pt>
    <dgm:pt modelId="{819E9E95-E73C-4D8C-A3D7-6A441CE0DB49}" type="sibTrans" cxnId="{21F78F0A-D5A3-45F1-8E66-063132702E41}">
      <dgm:prSet/>
      <dgm:spPr/>
      <dgm:t>
        <a:bodyPr/>
        <a:lstStyle/>
        <a:p>
          <a:pPr algn="ctr"/>
          <a:endParaRPr lang="zh-CN" altLang="en-US">
            <a:latin typeface="苹方 粗体" panose="020B0600000000000000" pitchFamily="34" charset="-122"/>
            <a:ea typeface="苹方 粗体" panose="020B0600000000000000" pitchFamily="34" charset="-122"/>
          </a:endParaRPr>
        </a:p>
      </dgm:t>
    </dgm:pt>
    <dgm:pt modelId="{E8DFF6FD-51EA-458A-8D7E-6288D1B1FBB5}" type="pres">
      <dgm:prSet presAssocID="{A30140FC-7B41-4C06-BED6-115A7729D232}" presName="linear" presStyleCnt="0">
        <dgm:presLayoutVars>
          <dgm:animLvl val="lvl"/>
          <dgm:resizeHandles val="exact"/>
        </dgm:presLayoutVars>
      </dgm:prSet>
      <dgm:spPr/>
    </dgm:pt>
    <dgm:pt modelId="{44BF64D9-9E85-47BA-985A-EBB666C19E16}" type="pres">
      <dgm:prSet presAssocID="{CBBE9BBA-129A-44B5-806D-DE80BEC189CB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8A813C48-78B4-4118-ADEA-C08AEF32C3AF}" type="pres">
      <dgm:prSet presAssocID="{CFA94B9A-9100-445E-8195-46B76B1CB75D}" presName="spacer" presStyleCnt="0"/>
      <dgm:spPr/>
    </dgm:pt>
    <dgm:pt modelId="{BA3CFBF3-4CA9-4FC2-853F-A68DB28FC147}" type="pres">
      <dgm:prSet presAssocID="{37038209-098A-47EF-97BB-0F5D6B47814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98B4B9B2-8914-48F3-A239-6DD72E911D54}" type="pres">
      <dgm:prSet presAssocID="{478C655A-9F51-4CE5-A8DD-664B63B80865}" presName="spacer" presStyleCnt="0"/>
      <dgm:spPr/>
    </dgm:pt>
    <dgm:pt modelId="{3DB20BC7-AE2E-401C-966A-9C2D3043E065}" type="pres">
      <dgm:prSet presAssocID="{43A37CB0-0C7A-47FE-89DC-9DA76179F0EE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4D9B0FF-7281-4DF3-88C1-216F1A48E326}" type="pres">
      <dgm:prSet presAssocID="{D654657B-7AED-4ECB-8E33-66DFC3C9C615}" presName="spacer" presStyleCnt="0"/>
      <dgm:spPr/>
    </dgm:pt>
    <dgm:pt modelId="{8C85EDC4-74D9-4B05-86D4-A6EB8AEE3180}" type="pres">
      <dgm:prSet presAssocID="{1ED570F5-C99B-442A-BD81-3F779F386DD2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21F78F0A-D5A3-45F1-8E66-063132702E41}" srcId="{A30140FC-7B41-4C06-BED6-115A7729D232}" destId="{1ED570F5-C99B-442A-BD81-3F779F386DD2}" srcOrd="3" destOrd="0" parTransId="{CED12335-0DBC-4EC1-B327-69730989CBE9}" sibTransId="{819E9E95-E73C-4D8C-A3D7-6A441CE0DB49}"/>
    <dgm:cxn modelId="{F6CF6825-E749-4A9F-BE64-C42EBCFB7834}" type="presOf" srcId="{37038209-098A-47EF-97BB-0F5D6B478142}" destId="{BA3CFBF3-4CA9-4FC2-853F-A68DB28FC147}" srcOrd="0" destOrd="0" presId="urn:microsoft.com/office/officeart/2005/8/layout/vList2"/>
    <dgm:cxn modelId="{000FC72C-D53D-458C-BC6B-EB2630AB43E3}" type="presOf" srcId="{CBBE9BBA-129A-44B5-806D-DE80BEC189CB}" destId="{44BF64D9-9E85-47BA-985A-EBB666C19E16}" srcOrd="0" destOrd="0" presId="urn:microsoft.com/office/officeart/2005/8/layout/vList2"/>
    <dgm:cxn modelId="{09B13243-3C4C-40DC-922A-883F47B75502}" srcId="{A30140FC-7B41-4C06-BED6-115A7729D232}" destId="{37038209-098A-47EF-97BB-0F5D6B478142}" srcOrd="1" destOrd="0" parTransId="{7E0715AD-3133-4E3A-8FDC-9A395932215F}" sibTransId="{478C655A-9F51-4CE5-A8DD-664B63B80865}"/>
    <dgm:cxn modelId="{47AC2546-FE6A-45AA-90D0-FB7D0FD8E093}" type="presOf" srcId="{A30140FC-7B41-4C06-BED6-115A7729D232}" destId="{E8DFF6FD-51EA-458A-8D7E-6288D1B1FBB5}" srcOrd="0" destOrd="0" presId="urn:microsoft.com/office/officeart/2005/8/layout/vList2"/>
    <dgm:cxn modelId="{29296393-EDB5-4006-8467-F1E7CC35C6FA}" type="presOf" srcId="{1ED570F5-C99B-442A-BD81-3F779F386DD2}" destId="{8C85EDC4-74D9-4B05-86D4-A6EB8AEE3180}" srcOrd="0" destOrd="0" presId="urn:microsoft.com/office/officeart/2005/8/layout/vList2"/>
    <dgm:cxn modelId="{4824BEE6-A788-4A5A-8A75-6F9EC4F2F4B1}" srcId="{A30140FC-7B41-4C06-BED6-115A7729D232}" destId="{43A37CB0-0C7A-47FE-89DC-9DA76179F0EE}" srcOrd="2" destOrd="0" parTransId="{7662360D-0C2B-4A88-BA37-44E6F3C1E41E}" sibTransId="{D654657B-7AED-4ECB-8E33-66DFC3C9C615}"/>
    <dgm:cxn modelId="{238AB5F4-5C5A-4E73-8442-18DC19E2F124}" srcId="{A30140FC-7B41-4C06-BED6-115A7729D232}" destId="{CBBE9BBA-129A-44B5-806D-DE80BEC189CB}" srcOrd="0" destOrd="0" parTransId="{4E85224D-844C-4524-B6D4-71C79D46AC5D}" sibTransId="{CFA94B9A-9100-445E-8195-46B76B1CB75D}"/>
    <dgm:cxn modelId="{B1756BFD-23EB-4844-ADA9-9BC1690D5801}" type="presOf" srcId="{43A37CB0-0C7A-47FE-89DC-9DA76179F0EE}" destId="{3DB20BC7-AE2E-401C-966A-9C2D3043E065}" srcOrd="0" destOrd="0" presId="urn:microsoft.com/office/officeart/2005/8/layout/vList2"/>
    <dgm:cxn modelId="{F793C914-A644-49F4-8DA0-03740B043BEE}" type="presParOf" srcId="{E8DFF6FD-51EA-458A-8D7E-6288D1B1FBB5}" destId="{44BF64D9-9E85-47BA-985A-EBB666C19E16}" srcOrd="0" destOrd="0" presId="urn:microsoft.com/office/officeart/2005/8/layout/vList2"/>
    <dgm:cxn modelId="{59E4B3D3-7952-4A95-9D5B-E12C86513229}" type="presParOf" srcId="{E8DFF6FD-51EA-458A-8D7E-6288D1B1FBB5}" destId="{8A813C48-78B4-4118-ADEA-C08AEF32C3AF}" srcOrd="1" destOrd="0" presId="urn:microsoft.com/office/officeart/2005/8/layout/vList2"/>
    <dgm:cxn modelId="{3506C187-C0D8-4F61-A240-2282260BBA90}" type="presParOf" srcId="{E8DFF6FD-51EA-458A-8D7E-6288D1B1FBB5}" destId="{BA3CFBF3-4CA9-4FC2-853F-A68DB28FC147}" srcOrd="2" destOrd="0" presId="urn:microsoft.com/office/officeart/2005/8/layout/vList2"/>
    <dgm:cxn modelId="{27F580AA-C872-4C1D-B39E-8024BE1AE96C}" type="presParOf" srcId="{E8DFF6FD-51EA-458A-8D7E-6288D1B1FBB5}" destId="{98B4B9B2-8914-48F3-A239-6DD72E911D54}" srcOrd="3" destOrd="0" presId="urn:microsoft.com/office/officeart/2005/8/layout/vList2"/>
    <dgm:cxn modelId="{12D0EBE2-E63A-43A5-96A2-45636FEB27E5}" type="presParOf" srcId="{E8DFF6FD-51EA-458A-8D7E-6288D1B1FBB5}" destId="{3DB20BC7-AE2E-401C-966A-9C2D3043E065}" srcOrd="4" destOrd="0" presId="urn:microsoft.com/office/officeart/2005/8/layout/vList2"/>
    <dgm:cxn modelId="{1C90FA45-19D5-4D3A-B459-EFA5F61D901F}" type="presParOf" srcId="{E8DFF6FD-51EA-458A-8D7E-6288D1B1FBB5}" destId="{E4D9B0FF-7281-4DF3-88C1-216F1A48E326}" srcOrd="5" destOrd="0" presId="urn:microsoft.com/office/officeart/2005/8/layout/vList2"/>
    <dgm:cxn modelId="{9B5D3363-9B0D-416E-ABFE-7BB39B3EF656}" type="presParOf" srcId="{E8DFF6FD-51EA-458A-8D7E-6288D1B1FBB5}" destId="{8C85EDC4-74D9-4B05-86D4-A6EB8AEE3180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8CB7581-4BD8-44E0-8321-5F7A4ED127E4}" type="doc">
      <dgm:prSet loTypeId="urn:microsoft.com/office/officeart/2005/8/layout/radial2" loCatId="relationship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zh-CN" altLang="en-US"/>
        </a:p>
      </dgm:t>
    </dgm:pt>
    <dgm:pt modelId="{1C92C717-A134-4589-8AB7-BBAE3DF73C78}">
      <dgm:prSet phldrT="[文本]"/>
      <dgm:spPr/>
      <dgm:t>
        <a:bodyPr/>
        <a:lstStyle/>
        <a:p>
          <a:r>
            <a:rPr lang="en-US" altLang="zh-CN" dirty="0" err="1"/>
            <a:t>npm</a:t>
          </a:r>
          <a:endParaRPr lang="zh-CN" altLang="en-US" dirty="0"/>
        </a:p>
      </dgm:t>
    </dgm:pt>
    <dgm:pt modelId="{ABCC87CC-E291-40BB-B854-849C4A24C85A}" type="parTrans" cxnId="{58EFAD8C-14A5-4968-9C68-FBEE07B07AB2}">
      <dgm:prSet/>
      <dgm:spPr/>
      <dgm:t>
        <a:bodyPr/>
        <a:lstStyle/>
        <a:p>
          <a:endParaRPr lang="zh-CN" altLang="en-US"/>
        </a:p>
      </dgm:t>
    </dgm:pt>
    <dgm:pt modelId="{22CD622F-36A2-4B92-A6EC-4BA71D8ECEFF}" type="sibTrans" cxnId="{58EFAD8C-14A5-4968-9C68-FBEE07B07AB2}">
      <dgm:prSet/>
      <dgm:spPr/>
      <dgm:t>
        <a:bodyPr/>
        <a:lstStyle/>
        <a:p>
          <a:endParaRPr lang="zh-CN" altLang="en-US"/>
        </a:p>
      </dgm:t>
    </dgm:pt>
    <dgm:pt modelId="{47A0482D-52BD-4D8B-9B96-E7819BC32287}">
      <dgm:prSet phldrT="[文本]"/>
      <dgm:spPr/>
      <dgm:t>
        <a:bodyPr/>
        <a:lstStyle/>
        <a:p>
          <a:r>
            <a:rPr lang="en-US" altLang="zh-CN" dirty="0" err="1"/>
            <a:t>webpack</a:t>
          </a:r>
          <a:endParaRPr lang="zh-CN" altLang="en-US" dirty="0"/>
        </a:p>
      </dgm:t>
    </dgm:pt>
    <dgm:pt modelId="{58BE216A-ECFB-4D83-A7C8-0BF1CFA89211}" type="sibTrans" cxnId="{F556FDE0-E8F6-4896-936D-9BF8357F56D6}">
      <dgm:prSet/>
      <dgm:spPr/>
      <dgm:t>
        <a:bodyPr/>
        <a:lstStyle/>
        <a:p>
          <a:endParaRPr lang="zh-CN" altLang="en-US"/>
        </a:p>
      </dgm:t>
    </dgm:pt>
    <dgm:pt modelId="{C571E363-D8AD-47F8-A820-DA6AE4A16951}" type="parTrans" cxnId="{F556FDE0-E8F6-4896-936D-9BF8357F56D6}">
      <dgm:prSet/>
      <dgm:spPr/>
      <dgm:t>
        <a:bodyPr/>
        <a:lstStyle/>
        <a:p>
          <a:endParaRPr lang="zh-CN" altLang="en-US"/>
        </a:p>
      </dgm:t>
    </dgm:pt>
    <dgm:pt modelId="{75235AEC-B2EB-472C-99C8-3E61299F30E0}" type="pres">
      <dgm:prSet presAssocID="{B8CB7581-4BD8-44E0-8321-5F7A4ED127E4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845144FC-F3AF-4907-B334-30E660479C49}" type="pres">
      <dgm:prSet presAssocID="{B8CB7581-4BD8-44E0-8321-5F7A4ED127E4}" presName="cycle" presStyleCnt="0"/>
      <dgm:spPr/>
    </dgm:pt>
    <dgm:pt modelId="{F2079869-13A5-4EEC-A5DD-4F9515419849}" type="pres">
      <dgm:prSet presAssocID="{B8CB7581-4BD8-44E0-8321-5F7A4ED127E4}" presName="centerShape" presStyleCnt="0"/>
      <dgm:spPr/>
    </dgm:pt>
    <dgm:pt modelId="{A66C1D21-BBB4-422A-A054-769C7FA50211}" type="pres">
      <dgm:prSet presAssocID="{B8CB7581-4BD8-44E0-8321-5F7A4ED127E4}" presName="connSite" presStyleLbl="node1" presStyleIdx="0" presStyleCnt="3"/>
      <dgm:spPr/>
    </dgm:pt>
    <dgm:pt modelId="{7C7908B0-4CAE-45A4-BD8D-D8CBA40F7ADE}" type="pres">
      <dgm:prSet presAssocID="{B8CB7581-4BD8-44E0-8321-5F7A4ED127E4}" presName="visible" presStyleLbl="node1" presStyleIdx="0" presStyleCnt="3"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9855" t="19855" r="19855" b="19855"/>
          </a:stretch>
        </a:blipFill>
        <a:ln>
          <a:noFill/>
        </a:ln>
      </dgm:spPr>
    </dgm:pt>
    <dgm:pt modelId="{98D4AAE4-84CE-4CA5-8D84-DC0E83ABD527}" type="pres">
      <dgm:prSet presAssocID="{ABCC87CC-E291-40BB-B854-849C4A24C85A}" presName="Name25" presStyleLbl="parChTrans1D1" presStyleIdx="0" presStyleCnt="2"/>
      <dgm:spPr/>
    </dgm:pt>
    <dgm:pt modelId="{52176FC7-CFBC-4189-B4FF-36E90C9900A0}" type="pres">
      <dgm:prSet presAssocID="{1C92C717-A134-4589-8AB7-BBAE3DF73C78}" presName="node" presStyleCnt="0"/>
      <dgm:spPr/>
    </dgm:pt>
    <dgm:pt modelId="{83639D3E-7F59-413A-8EF9-6478EAC28086}" type="pres">
      <dgm:prSet presAssocID="{1C92C717-A134-4589-8AB7-BBAE3DF73C78}" presName="parentNode" presStyleLbl="node1" presStyleIdx="1" presStyleCnt="3">
        <dgm:presLayoutVars>
          <dgm:chMax val="1"/>
          <dgm:bulletEnabled val="1"/>
        </dgm:presLayoutVars>
      </dgm:prSet>
      <dgm:spPr/>
    </dgm:pt>
    <dgm:pt modelId="{5E4A6F2F-32AD-49EB-8602-0B29D6D8F8E7}" type="pres">
      <dgm:prSet presAssocID="{1C92C717-A134-4589-8AB7-BBAE3DF73C78}" presName="childNode" presStyleLbl="revTx" presStyleIdx="0" presStyleCnt="0">
        <dgm:presLayoutVars>
          <dgm:bulletEnabled val="1"/>
        </dgm:presLayoutVars>
      </dgm:prSet>
      <dgm:spPr/>
    </dgm:pt>
    <dgm:pt modelId="{A1277A4D-9DED-4827-B85E-1AE92AB002F8}" type="pres">
      <dgm:prSet presAssocID="{C571E363-D8AD-47F8-A820-DA6AE4A16951}" presName="Name25" presStyleLbl="parChTrans1D1" presStyleIdx="1" presStyleCnt="2"/>
      <dgm:spPr/>
    </dgm:pt>
    <dgm:pt modelId="{0D80AE92-7DF2-4050-B7AF-1B76670D63B7}" type="pres">
      <dgm:prSet presAssocID="{47A0482D-52BD-4D8B-9B96-E7819BC32287}" presName="node" presStyleCnt="0"/>
      <dgm:spPr/>
    </dgm:pt>
    <dgm:pt modelId="{D868E398-5CD0-46FA-A846-10DC155D0B22}" type="pres">
      <dgm:prSet presAssocID="{47A0482D-52BD-4D8B-9B96-E7819BC32287}" presName="parentNode" presStyleLbl="node1" presStyleIdx="2" presStyleCnt="3">
        <dgm:presLayoutVars>
          <dgm:chMax val="1"/>
          <dgm:bulletEnabled val="1"/>
        </dgm:presLayoutVars>
      </dgm:prSet>
      <dgm:spPr/>
    </dgm:pt>
    <dgm:pt modelId="{DB422C45-0724-44FA-88D0-A2A1E2C92D17}" type="pres">
      <dgm:prSet presAssocID="{47A0482D-52BD-4D8B-9B96-E7819BC32287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23BDFA28-8706-4147-B63D-D9026C367631}" type="presOf" srcId="{1C92C717-A134-4589-8AB7-BBAE3DF73C78}" destId="{83639D3E-7F59-413A-8EF9-6478EAC28086}" srcOrd="0" destOrd="0" presId="urn:microsoft.com/office/officeart/2005/8/layout/radial2"/>
    <dgm:cxn modelId="{4163A12D-0546-450F-B030-0AEF07467117}" type="presOf" srcId="{B8CB7581-4BD8-44E0-8321-5F7A4ED127E4}" destId="{75235AEC-B2EB-472C-99C8-3E61299F30E0}" srcOrd="0" destOrd="0" presId="urn:microsoft.com/office/officeart/2005/8/layout/radial2"/>
    <dgm:cxn modelId="{FB0A423B-EEA1-41FD-9A9D-A8AE41277FE8}" type="presOf" srcId="{47A0482D-52BD-4D8B-9B96-E7819BC32287}" destId="{D868E398-5CD0-46FA-A846-10DC155D0B22}" srcOrd="0" destOrd="0" presId="urn:microsoft.com/office/officeart/2005/8/layout/radial2"/>
    <dgm:cxn modelId="{D8A2CA75-4891-43B1-858B-2FAB88726B11}" type="presOf" srcId="{ABCC87CC-E291-40BB-B854-849C4A24C85A}" destId="{98D4AAE4-84CE-4CA5-8D84-DC0E83ABD527}" srcOrd="0" destOrd="0" presId="urn:microsoft.com/office/officeart/2005/8/layout/radial2"/>
    <dgm:cxn modelId="{58EFAD8C-14A5-4968-9C68-FBEE07B07AB2}" srcId="{B8CB7581-4BD8-44E0-8321-5F7A4ED127E4}" destId="{1C92C717-A134-4589-8AB7-BBAE3DF73C78}" srcOrd="0" destOrd="0" parTransId="{ABCC87CC-E291-40BB-B854-849C4A24C85A}" sibTransId="{22CD622F-36A2-4B92-A6EC-4BA71D8ECEFF}"/>
    <dgm:cxn modelId="{0709BCC5-A992-4F8B-ACDF-C0386F4DFF0D}" type="presOf" srcId="{C571E363-D8AD-47F8-A820-DA6AE4A16951}" destId="{A1277A4D-9DED-4827-B85E-1AE92AB002F8}" srcOrd="0" destOrd="0" presId="urn:microsoft.com/office/officeart/2005/8/layout/radial2"/>
    <dgm:cxn modelId="{F556FDE0-E8F6-4896-936D-9BF8357F56D6}" srcId="{B8CB7581-4BD8-44E0-8321-5F7A4ED127E4}" destId="{47A0482D-52BD-4D8B-9B96-E7819BC32287}" srcOrd="1" destOrd="0" parTransId="{C571E363-D8AD-47F8-A820-DA6AE4A16951}" sibTransId="{58BE216A-ECFB-4D83-A7C8-0BF1CFA89211}"/>
    <dgm:cxn modelId="{D24CECF7-39B9-447E-8535-5E5687E18767}" type="presParOf" srcId="{75235AEC-B2EB-472C-99C8-3E61299F30E0}" destId="{845144FC-F3AF-4907-B334-30E660479C49}" srcOrd="0" destOrd="0" presId="urn:microsoft.com/office/officeart/2005/8/layout/radial2"/>
    <dgm:cxn modelId="{0DB2784F-A24D-440F-9734-7F8E97FA71F3}" type="presParOf" srcId="{845144FC-F3AF-4907-B334-30E660479C49}" destId="{F2079869-13A5-4EEC-A5DD-4F9515419849}" srcOrd="0" destOrd="0" presId="urn:microsoft.com/office/officeart/2005/8/layout/radial2"/>
    <dgm:cxn modelId="{F8E96A04-2F1F-4CCD-84B1-BCF730A1F533}" type="presParOf" srcId="{F2079869-13A5-4EEC-A5DD-4F9515419849}" destId="{A66C1D21-BBB4-422A-A054-769C7FA50211}" srcOrd="0" destOrd="0" presId="urn:microsoft.com/office/officeart/2005/8/layout/radial2"/>
    <dgm:cxn modelId="{A85ABBB7-218B-4D6C-B235-8782F34159C0}" type="presParOf" srcId="{F2079869-13A5-4EEC-A5DD-4F9515419849}" destId="{7C7908B0-4CAE-45A4-BD8D-D8CBA40F7ADE}" srcOrd="1" destOrd="0" presId="urn:microsoft.com/office/officeart/2005/8/layout/radial2"/>
    <dgm:cxn modelId="{5B434E51-8012-4FE7-BD52-B20DF502A1D7}" type="presParOf" srcId="{845144FC-F3AF-4907-B334-30E660479C49}" destId="{98D4AAE4-84CE-4CA5-8D84-DC0E83ABD527}" srcOrd="1" destOrd="0" presId="urn:microsoft.com/office/officeart/2005/8/layout/radial2"/>
    <dgm:cxn modelId="{F2F08A06-DB5B-4685-B0EA-3F93C1FAEF31}" type="presParOf" srcId="{845144FC-F3AF-4907-B334-30E660479C49}" destId="{52176FC7-CFBC-4189-B4FF-36E90C9900A0}" srcOrd="2" destOrd="0" presId="urn:microsoft.com/office/officeart/2005/8/layout/radial2"/>
    <dgm:cxn modelId="{D1BA42DC-D64B-4BB4-B0E5-E5B23BB18E4C}" type="presParOf" srcId="{52176FC7-CFBC-4189-B4FF-36E90C9900A0}" destId="{83639D3E-7F59-413A-8EF9-6478EAC28086}" srcOrd="0" destOrd="0" presId="urn:microsoft.com/office/officeart/2005/8/layout/radial2"/>
    <dgm:cxn modelId="{DB9509D2-350E-47B5-B77C-D9E3DDAD20A2}" type="presParOf" srcId="{52176FC7-CFBC-4189-B4FF-36E90C9900A0}" destId="{5E4A6F2F-32AD-49EB-8602-0B29D6D8F8E7}" srcOrd="1" destOrd="0" presId="urn:microsoft.com/office/officeart/2005/8/layout/radial2"/>
    <dgm:cxn modelId="{7724F42E-0075-4D47-962A-51AE7ECF64DC}" type="presParOf" srcId="{845144FC-F3AF-4907-B334-30E660479C49}" destId="{A1277A4D-9DED-4827-B85E-1AE92AB002F8}" srcOrd="3" destOrd="0" presId="urn:microsoft.com/office/officeart/2005/8/layout/radial2"/>
    <dgm:cxn modelId="{4F1219F6-34E5-447E-81C2-BCE01724FC3A}" type="presParOf" srcId="{845144FC-F3AF-4907-B334-30E660479C49}" destId="{0D80AE92-7DF2-4050-B7AF-1B76670D63B7}" srcOrd="4" destOrd="0" presId="urn:microsoft.com/office/officeart/2005/8/layout/radial2"/>
    <dgm:cxn modelId="{66B9621F-7BCD-4DF1-B217-A97A5A63C8B6}" type="presParOf" srcId="{0D80AE92-7DF2-4050-B7AF-1B76670D63B7}" destId="{D868E398-5CD0-46FA-A846-10DC155D0B22}" srcOrd="0" destOrd="0" presId="urn:microsoft.com/office/officeart/2005/8/layout/radial2"/>
    <dgm:cxn modelId="{01B00583-A06F-45EC-9EC0-359801797350}" type="presParOf" srcId="{0D80AE92-7DF2-4050-B7AF-1B76670D63B7}" destId="{DB422C45-0724-44FA-88D0-A2A1E2C92D17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8CB7581-4BD8-44E0-8321-5F7A4ED127E4}" type="doc">
      <dgm:prSet loTypeId="urn:microsoft.com/office/officeart/2005/8/layout/radial2" loCatId="relationship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zh-CN" altLang="en-US"/>
        </a:p>
      </dgm:t>
    </dgm:pt>
    <dgm:pt modelId="{1C92C717-A134-4589-8AB7-BBAE3DF73C78}">
      <dgm:prSet phldrT="[文本]"/>
      <dgm:spPr/>
      <dgm:t>
        <a:bodyPr/>
        <a:lstStyle/>
        <a:p>
          <a:r>
            <a:rPr lang="en-US" altLang="zh-CN" dirty="0"/>
            <a:t>components</a:t>
          </a:r>
          <a:endParaRPr lang="zh-CN" altLang="en-US" dirty="0"/>
        </a:p>
      </dgm:t>
    </dgm:pt>
    <dgm:pt modelId="{ABCC87CC-E291-40BB-B854-849C4A24C85A}" type="parTrans" cxnId="{58EFAD8C-14A5-4968-9C68-FBEE07B07AB2}">
      <dgm:prSet/>
      <dgm:spPr/>
      <dgm:t>
        <a:bodyPr/>
        <a:lstStyle/>
        <a:p>
          <a:endParaRPr lang="zh-CN" altLang="en-US"/>
        </a:p>
      </dgm:t>
    </dgm:pt>
    <dgm:pt modelId="{22CD622F-36A2-4B92-A6EC-4BA71D8ECEFF}" type="sibTrans" cxnId="{58EFAD8C-14A5-4968-9C68-FBEE07B07AB2}">
      <dgm:prSet/>
      <dgm:spPr/>
      <dgm:t>
        <a:bodyPr/>
        <a:lstStyle/>
        <a:p>
          <a:endParaRPr lang="zh-CN" altLang="en-US"/>
        </a:p>
      </dgm:t>
    </dgm:pt>
    <dgm:pt modelId="{47A0482D-52BD-4D8B-9B96-E7819BC32287}">
      <dgm:prSet phldrT="[文本]"/>
      <dgm:spPr/>
      <dgm:t>
        <a:bodyPr/>
        <a:lstStyle/>
        <a:p>
          <a:r>
            <a:rPr lang="en-US" altLang="zh-CN" dirty="0" err="1"/>
            <a:t>webpack</a:t>
          </a:r>
          <a:endParaRPr lang="zh-CN" altLang="en-US" dirty="0"/>
        </a:p>
      </dgm:t>
    </dgm:pt>
    <dgm:pt modelId="{58BE216A-ECFB-4D83-A7C8-0BF1CFA89211}" type="sibTrans" cxnId="{F556FDE0-E8F6-4896-936D-9BF8357F56D6}">
      <dgm:prSet/>
      <dgm:spPr/>
      <dgm:t>
        <a:bodyPr/>
        <a:lstStyle/>
        <a:p>
          <a:endParaRPr lang="zh-CN" altLang="en-US"/>
        </a:p>
      </dgm:t>
    </dgm:pt>
    <dgm:pt modelId="{C571E363-D8AD-47F8-A820-DA6AE4A16951}" type="parTrans" cxnId="{F556FDE0-E8F6-4896-936D-9BF8357F56D6}">
      <dgm:prSet/>
      <dgm:spPr/>
      <dgm:t>
        <a:bodyPr/>
        <a:lstStyle/>
        <a:p>
          <a:endParaRPr lang="zh-CN" altLang="en-US"/>
        </a:p>
      </dgm:t>
    </dgm:pt>
    <dgm:pt modelId="{75235AEC-B2EB-472C-99C8-3E61299F30E0}" type="pres">
      <dgm:prSet presAssocID="{B8CB7581-4BD8-44E0-8321-5F7A4ED127E4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845144FC-F3AF-4907-B334-30E660479C49}" type="pres">
      <dgm:prSet presAssocID="{B8CB7581-4BD8-44E0-8321-5F7A4ED127E4}" presName="cycle" presStyleCnt="0"/>
      <dgm:spPr/>
    </dgm:pt>
    <dgm:pt modelId="{F2079869-13A5-4EEC-A5DD-4F9515419849}" type="pres">
      <dgm:prSet presAssocID="{B8CB7581-4BD8-44E0-8321-5F7A4ED127E4}" presName="centerShape" presStyleCnt="0"/>
      <dgm:spPr/>
    </dgm:pt>
    <dgm:pt modelId="{A66C1D21-BBB4-422A-A054-769C7FA50211}" type="pres">
      <dgm:prSet presAssocID="{B8CB7581-4BD8-44E0-8321-5F7A4ED127E4}" presName="connSite" presStyleLbl="node1" presStyleIdx="0" presStyleCnt="3"/>
      <dgm:spPr/>
    </dgm:pt>
    <dgm:pt modelId="{7C7908B0-4CAE-45A4-BD8D-D8CBA40F7ADE}" type="pres">
      <dgm:prSet presAssocID="{B8CB7581-4BD8-44E0-8321-5F7A4ED127E4}" presName="visible" presStyleLbl="node1" presStyleIdx="0" presStyleCnt="3"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20000" t="20000" r="20000" b="20000"/>
          </a:stretch>
        </a:blipFill>
        <a:ln>
          <a:noFill/>
        </a:ln>
      </dgm:spPr>
    </dgm:pt>
    <dgm:pt modelId="{98D4AAE4-84CE-4CA5-8D84-DC0E83ABD527}" type="pres">
      <dgm:prSet presAssocID="{ABCC87CC-E291-40BB-B854-849C4A24C85A}" presName="Name25" presStyleLbl="parChTrans1D1" presStyleIdx="0" presStyleCnt="2"/>
      <dgm:spPr/>
    </dgm:pt>
    <dgm:pt modelId="{52176FC7-CFBC-4189-B4FF-36E90C9900A0}" type="pres">
      <dgm:prSet presAssocID="{1C92C717-A134-4589-8AB7-BBAE3DF73C78}" presName="node" presStyleCnt="0"/>
      <dgm:spPr/>
    </dgm:pt>
    <dgm:pt modelId="{83639D3E-7F59-413A-8EF9-6478EAC28086}" type="pres">
      <dgm:prSet presAssocID="{1C92C717-A134-4589-8AB7-BBAE3DF73C78}" presName="parentNode" presStyleLbl="node1" presStyleIdx="1" presStyleCnt="3">
        <dgm:presLayoutVars>
          <dgm:chMax val="1"/>
          <dgm:bulletEnabled val="1"/>
        </dgm:presLayoutVars>
      </dgm:prSet>
      <dgm:spPr/>
    </dgm:pt>
    <dgm:pt modelId="{5E4A6F2F-32AD-49EB-8602-0B29D6D8F8E7}" type="pres">
      <dgm:prSet presAssocID="{1C92C717-A134-4589-8AB7-BBAE3DF73C78}" presName="childNode" presStyleLbl="revTx" presStyleIdx="0" presStyleCnt="0">
        <dgm:presLayoutVars>
          <dgm:bulletEnabled val="1"/>
        </dgm:presLayoutVars>
      </dgm:prSet>
      <dgm:spPr/>
    </dgm:pt>
    <dgm:pt modelId="{A1277A4D-9DED-4827-B85E-1AE92AB002F8}" type="pres">
      <dgm:prSet presAssocID="{C571E363-D8AD-47F8-A820-DA6AE4A16951}" presName="Name25" presStyleLbl="parChTrans1D1" presStyleIdx="1" presStyleCnt="2"/>
      <dgm:spPr/>
    </dgm:pt>
    <dgm:pt modelId="{0D80AE92-7DF2-4050-B7AF-1B76670D63B7}" type="pres">
      <dgm:prSet presAssocID="{47A0482D-52BD-4D8B-9B96-E7819BC32287}" presName="node" presStyleCnt="0"/>
      <dgm:spPr/>
    </dgm:pt>
    <dgm:pt modelId="{D868E398-5CD0-46FA-A846-10DC155D0B22}" type="pres">
      <dgm:prSet presAssocID="{47A0482D-52BD-4D8B-9B96-E7819BC32287}" presName="parentNode" presStyleLbl="node1" presStyleIdx="2" presStyleCnt="3">
        <dgm:presLayoutVars>
          <dgm:chMax val="1"/>
          <dgm:bulletEnabled val="1"/>
        </dgm:presLayoutVars>
      </dgm:prSet>
      <dgm:spPr/>
    </dgm:pt>
    <dgm:pt modelId="{DB422C45-0724-44FA-88D0-A2A1E2C92D17}" type="pres">
      <dgm:prSet presAssocID="{47A0482D-52BD-4D8B-9B96-E7819BC32287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23BDFA28-8706-4147-B63D-D9026C367631}" type="presOf" srcId="{1C92C717-A134-4589-8AB7-BBAE3DF73C78}" destId="{83639D3E-7F59-413A-8EF9-6478EAC28086}" srcOrd="0" destOrd="0" presId="urn:microsoft.com/office/officeart/2005/8/layout/radial2"/>
    <dgm:cxn modelId="{4163A12D-0546-450F-B030-0AEF07467117}" type="presOf" srcId="{B8CB7581-4BD8-44E0-8321-5F7A4ED127E4}" destId="{75235AEC-B2EB-472C-99C8-3E61299F30E0}" srcOrd="0" destOrd="0" presId="urn:microsoft.com/office/officeart/2005/8/layout/radial2"/>
    <dgm:cxn modelId="{FB0A423B-EEA1-41FD-9A9D-A8AE41277FE8}" type="presOf" srcId="{47A0482D-52BD-4D8B-9B96-E7819BC32287}" destId="{D868E398-5CD0-46FA-A846-10DC155D0B22}" srcOrd="0" destOrd="0" presId="urn:microsoft.com/office/officeart/2005/8/layout/radial2"/>
    <dgm:cxn modelId="{D8A2CA75-4891-43B1-858B-2FAB88726B11}" type="presOf" srcId="{ABCC87CC-E291-40BB-B854-849C4A24C85A}" destId="{98D4AAE4-84CE-4CA5-8D84-DC0E83ABD527}" srcOrd="0" destOrd="0" presId="urn:microsoft.com/office/officeart/2005/8/layout/radial2"/>
    <dgm:cxn modelId="{58EFAD8C-14A5-4968-9C68-FBEE07B07AB2}" srcId="{B8CB7581-4BD8-44E0-8321-5F7A4ED127E4}" destId="{1C92C717-A134-4589-8AB7-BBAE3DF73C78}" srcOrd="0" destOrd="0" parTransId="{ABCC87CC-E291-40BB-B854-849C4A24C85A}" sibTransId="{22CD622F-36A2-4B92-A6EC-4BA71D8ECEFF}"/>
    <dgm:cxn modelId="{0709BCC5-A992-4F8B-ACDF-C0386F4DFF0D}" type="presOf" srcId="{C571E363-D8AD-47F8-A820-DA6AE4A16951}" destId="{A1277A4D-9DED-4827-B85E-1AE92AB002F8}" srcOrd="0" destOrd="0" presId="urn:microsoft.com/office/officeart/2005/8/layout/radial2"/>
    <dgm:cxn modelId="{F556FDE0-E8F6-4896-936D-9BF8357F56D6}" srcId="{B8CB7581-4BD8-44E0-8321-5F7A4ED127E4}" destId="{47A0482D-52BD-4D8B-9B96-E7819BC32287}" srcOrd="1" destOrd="0" parTransId="{C571E363-D8AD-47F8-A820-DA6AE4A16951}" sibTransId="{58BE216A-ECFB-4D83-A7C8-0BF1CFA89211}"/>
    <dgm:cxn modelId="{D24CECF7-39B9-447E-8535-5E5687E18767}" type="presParOf" srcId="{75235AEC-B2EB-472C-99C8-3E61299F30E0}" destId="{845144FC-F3AF-4907-B334-30E660479C49}" srcOrd="0" destOrd="0" presId="urn:microsoft.com/office/officeart/2005/8/layout/radial2"/>
    <dgm:cxn modelId="{0DB2784F-A24D-440F-9734-7F8E97FA71F3}" type="presParOf" srcId="{845144FC-F3AF-4907-B334-30E660479C49}" destId="{F2079869-13A5-4EEC-A5DD-4F9515419849}" srcOrd="0" destOrd="0" presId="urn:microsoft.com/office/officeart/2005/8/layout/radial2"/>
    <dgm:cxn modelId="{F8E96A04-2F1F-4CCD-84B1-BCF730A1F533}" type="presParOf" srcId="{F2079869-13A5-4EEC-A5DD-4F9515419849}" destId="{A66C1D21-BBB4-422A-A054-769C7FA50211}" srcOrd="0" destOrd="0" presId="urn:microsoft.com/office/officeart/2005/8/layout/radial2"/>
    <dgm:cxn modelId="{A85ABBB7-218B-4D6C-B235-8782F34159C0}" type="presParOf" srcId="{F2079869-13A5-4EEC-A5DD-4F9515419849}" destId="{7C7908B0-4CAE-45A4-BD8D-D8CBA40F7ADE}" srcOrd="1" destOrd="0" presId="urn:microsoft.com/office/officeart/2005/8/layout/radial2"/>
    <dgm:cxn modelId="{5B434E51-8012-4FE7-BD52-B20DF502A1D7}" type="presParOf" srcId="{845144FC-F3AF-4907-B334-30E660479C49}" destId="{98D4AAE4-84CE-4CA5-8D84-DC0E83ABD527}" srcOrd="1" destOrd="0" presId="urn:microsoft.com/office/officeart/2005/8/layout/radial2"/>
    <dgm:cxn modelId="{F2F08A06-DB5B-4685-B0EA-3F93C1FAEF31}" type="presParOf" srcId="{845144FC-F3AF-4907-B334-30E660479C49}" destId="{52176FC7-CFBC-4189-B4FF-36E90C9900A0}" srcOrd="2" destOrd="0" presId="urn:microsoft.com/office/officeart/2005/8/layout/radial2"/>
    <dgm:cxn modelId="{D1BA42DC-D64B-4BB4-B0E5-E5B23BB18E4C}" type="presParOf" srcId="{52176FC7-CFBC-4189-B4FF-36E90C9900A0}" destId="{83639D3E-7F59-413A-8EF9-6478EAC28086}" srcOrd="0" destOrd="0" presId="urn:microsoft.com/office/officeart/2005/8/layout/radial2"/>
    <dgm:cxn modelId="{DB9509D2-350E-47B5-B77C-D9E3DDAD20A2}" type="presParOf" srcId="{52176FC7-CFBC-4189-B4FF-36E90C9900A0}" destId="{5E4A6F2F-32AD-49EB-8602-0B29D6D8F8E7}" srcOrd="1" destOrd="0" presId="urn:microsoft.com/office/officeart/2005/8/layout/radial2"/>
    <dgm:cxn modelId="{7724F42E-0075-4D47-962A-51AE7ECF64DC}" type="presParOf" srcId="{845144FC-F3AF-4907-B334-30E660479C49}" destId="{A1277A4D-9DED-4827-B85E-1AE92AB002F8}" srcOrd="3" destOrd="0" presId="urn:microsoft.com/office/officeart/2005/8/layout/radial2"/>
    <dgm:cxn modelId="{4F1219F6-34E5-447E-81C2-BCE01724FC3A}" type="presParOf" srcId="{845144FC-F3AF-4907-B334-30E660479C49}" destId="{0D80AE92-7DF2-4050-B7AF-1B76670D63B7}" srcOrd="4" destOrd="0" presId="urn:microsoft.com/office/officeart/2005/8/layout/radial2"/>
    <dgm:cxn modelId="{66B9621F-7BCD-4DF1-B217-A97A5A63C8B6}" type="presParOf" srcId="{0D80AE92-7DF2-4050-B7AF-1B76670D63B7}" destId="{D868E398-5CD0-46FA-A846-10DC155D0B22}" srcOrd="0" destOrd="0" presId="urn:microsoft.com/office/officeart/2005/8/layout/radial2"/>
    <dgm:cxn modelId="{01B00583-A06F-45EC-9EC0-359801797350}" type="presParOf" srcId="{0D80AE92-7DF2-4050-B7AF-1B76670D63B7}" destId="{DB422C45-0724-44FA-88D0-A2A1E2C92D17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611B55C-880A-8F41-8875-804A018DB232}" type="doc">
      <dgm:prSet loTypeId="urn:microsoft.com/office/officeart/2005/8/layout/vList5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068426A-5E84-C840-B031-7D321DE6F8FD}">
      <dgm:prSet phldrT="[文本]"/>
      <dgm:spPr>
        <a:gradFill flip="none" rotWithShape="0">
          <a:gsLst>
            <a:gs pos="0">
              <a:schemeClr val="accent6">
                <a:lumMod val="40000"/>
                <a:lumOff val="60000"/>
              </a:schemeClr>
            </a:gs>
            <a:gs pos="46000">
              <a:schemeClr val="accent6">
                <a:lumMod val="95000"/>
                <a:lumOff val="5000"/>
              </a:schemeClr>
            </a:gs>
            <a:gs pos="100000">
              <a:schemeClr val="accent6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</dgm:spPr>
      <dgm:t>
        <a:bodyPr/>
        <a:lstStyle/>
        <a:p>
          <a:r>
            <a:rPr lang="en-US" altLang="zh-CN" dirty="0"/>
            <a:t>push</a:t>
          </a:r>
          <a:endParaRPr lang="zh-CN" altLang="en-US" dirty="0"/>
        </a:p>
      </dgm:t>
    </dgm:pt>
    <dgm:pt modelId="{86DAD1A9-A5C2-6A42-861E-9B01BB246D0C}" type="parTrans" cxnId="{354CADEE-0859-0542-92C2-373F5DC3C61A}">
      <dgm:prSet/>
      <dgm:spPr/>
      <dgm:t>
        <a:bodyPr/>
        <a:lstStyle/>
        <a:p>
          <a:endParaRPr lang="zh-CN" altLang="en-US"/>
        </a:p>
      </dgm:t>
    </dgm:pt>
    <dgm:pt modelId="{2F515A3C-4A1B-EB4E-956C-E6E896970320}" type="sibTrans" cxnId="{354CADEE-0859-0542-92C2-373F5DC3C61A}">
      <dgm:prSet/>
      <dgm:spPr/>
      <dgm:t>
        <a:bodyPr/>
        <a:lstStyle/>
        <a:p>
          <a:endParaRPr lang="zh-CN" altLang="en-US"/>
        </a:p>
      </dgm:t>
    </dgm:pt>
    <dgm:pt modelId="{E565B10B-276D-A845-8FCD-542C4A327A05}">
      <dgm:prSet phldrT="[文本]" phldr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endParaRPr lang="zh-CN" altLang="en-US"/>
        </a:p>
      </dgm:t>
    </dgm:pt>
    <dgm:pt modelId="{7D9E21F6-C94C-924B-9F88-E9EEDC741726}" type="parTrans" cxnId="{233F43B9-3C67-AB48-ACC6-BC4731D61F33}">
      <dgm:prSet/>
      <dgm:spPr/>
      <dgm:t>
        <a:bodyPr/>
        <a:lstStyle/>
        <a:p>
          <a:endParaRPr lang="zh-CN" altLang="en-US"/>
        </a:p>
      </dgm:t>
    </dgm:pt>
    <dgm:pt modelId="{E9AB8324-C8ED-1042-B38E-BAA93CD4470A}" type="sibTrans" cxnId="{233F43B9-3C67-AB48-ACC6-BC4731D61F33}">
      <dgm:prSet/>
      <dgm:spPr/>
      <dgm:t>
        <a:bodyPr/>
        <a:lstStyle/>
        <a:p>
          <a:endParaRPr lang="zh-CN" altLang="en-US"/>
        </a:p>
      </dgm:t>
    </dgm:pt>
    <dgm:pt modelId="{FA2D3937-5C7E-4C46-88C6-2163BAB48E3A}">
      <dgm:prSet phldrT="[文本]"/>
      <dgm:spPr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</dgm:spPr>
      <dgm:t>
        <a:bodyPr/>
        <a:lstStyle/>
        <a:p>
          <a:r>
            <a:rPr lang="en-US" altLang="zh-CN" dirty="0"/>
            <a:t>pop</a:t>
          </a:r>
          <a:endParaRPr lang="zh-CN" altLang="en-US" dirty="0"/>
        </a:p>
      </dgm:t>
    </dgm:pt>
    <dgm:pt modelId="{221FC066-52CE-6A4F-BF9E-4EDC7426E006}" type="parTrans" cxnId="{F1FF3252-2859-CD41-8D08-CA7D26335E17}">
      <dgm:prSet/>
      <dgm:spPr/>
      <dgm:t>
        <a:bodyPr/>
        <a:lstStyle/>
        <a:p>
          <a:endParaRPr lang="zh-CN" altLang="en-US"/>
        </a:p>
      </dgm:t>
    </dgm:pt>
    <dgm:pt modelId="{3A24E8F2-7CE3-0C46-B58A-43302CC54A1F}" type="sibTrans" cxnId="{F1FF3252-2859-CD41-8D08-CA7D26335E17}">
      <dgm:prSet/>
      <dgm:spPr/>
      <dgm:t>
        <a:bodyPr/>
        <a:lstStyle/>
        <a:p>
          <a:endParaRPr lang="zh-CN" altLang="en-US"/>
        </a:p>
      </dgm:t>
    </dgm:pt>
    <dgm:pt modelId="{0DB8D8D4-BAF8-FD4E-9B73-AD53B11A1FDF}">
      <dgm:prSet phldrT="[文本]" phldr="1"/>
      <dgm:spPr/>
      <dgm:t>
        <a:bodyPr/>
        <a:lstStyle/>
        <a:p>
          <a:endParaRPr lang="zh-CN" altLang="en-US"/>
        </a:p>
      </dgm:t>
    </dgm:pt>
    <dgm:pt modelId="{D21137D7-7E7C-EE4C-89D1-68486D25C888}" type="parTrans" cxnId="{04E5148E-394B-784E-9102-F264A8C6152B}">
      <dgm:prSet/>
      <dgm:spPr/>
      <dgm:t>
        <a:bodyPr/>
        <a:lstStyle/>
        <a:p>
          <a:endParaRPr lang="zh-CN" altLang="en-US"/>
        </a:p>
      </dgm:t>
    </dgm:pt>
    <dgm:pt modelId="{AB2E06B2-9BFE-3B49-82E1-C4CB1C07466A}" type="sibTrans" cxnId="{04E5148E-394B-784E-9102-F264A8C6152B}">
      <dgm:prSet/>
      <dgm:spPr/>
      <dgm:t>
        <a:bodyPr/>
        <a:lstStyle/>
        <a:p>
          <a:endParaRPr lang="zh-CN" altLang="en-US"/>
        </a:p>
      </dgm:t>
    </dgm:pt>
    <dgm:pt modelId="{DCDA1EAA-7B70-B849-91BC-8B187DD84F16}">
      <dgm:prSet phldrT="[文本]"/>
      <dgm:spPr>
        <a:gradFill flip="none" rotWithShape="0">
          <a:gsLst>
            <a:gs pos="0">
              <a:schemeClr val="accent6">
                <a:lumMod val="40000"/>
                <a:lumOff val="60000"/>
              </a:schemeClr>
            </a:gs>
            <a:gs pos="46000">
              <a:schemeClr val="accent6">
                <a:lumMod val="95000"/>
                <a:lumOff val="5000"/>
              </a:schemeClr>
            </a:gs>
            <a:gs pos="100000">
              <a:schemeClr val="accent6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</dgm:spPr>
      <dgm:t>
        <a:bodyPr/>
        <a:lstStyle/>
        <a:p>
          <a:r>
            <a:rPr lang="en-US" altLang="zh-CN" dirty="0" err="1"/>
            <a:t>unshift</a:t>
          </a:r>
          <a:endParaRPr lang="zh-CN" altLang="en-US" dirty="0"/>
        </a:p>
      </dgm:t>
    </dgm:pt>
    <dgm:pt modelId="{800D5193-0EBE-4A4E-89B0-632069DB35D1}" type="parTrans" cxnId="{CBCAE358-CE83-8446-BD86-828E664506AD}">
      <dgm:prSet/>
      <dgm:spPr/>
      <dgm:t>
        <a:bodyPr/>
        <a:lstStyle/>
        <a:p>
          <a:endParaRPr lang="zh-CN" altLang="en-US"/>
        </a:p>
      </dgm:t>
    </dgm:pt>
    <dgm:pt modelId="{2B363F19-5653-6447-BB21-2F0A7557D899}" type="sibTrans" cxnId="{CBCAE358-CE83-8446-BD86-828E664506AD}">
      <dgm:prSet/>
      <dgm:spPr/>
      <dgm:t>
        <a:bodyPr/>
        <a:lstStyle/>
        <a:p>
          <a:endParaRPr lang="zh-CN" altLang="en-US"/>
        </a:p>
      </dgm:t>
    </dgm:pt>
    <dgm:pt modelId="{D9D073B2-5349-F042-A02B-905A1D081AF8}">
      <dgm:prSet phldrT="[文本]" phldr="1"/>
      <dgm:spPr/>
      <dgm:t>
        <a:bodyPr/>
        <a:lstStyle/>
        <a:p>
          <a:endParaRPr lang="zh-CN" altLang="en-US" dirty="0"/>
        </a:p>
      </dgm:t>
    </dgm:pt>
    <dgm:pt modelId="{FF898288-6682-A74B-87E0-DA28C0A0C27A}" type="parTrans" cxnId="{B8535FA5-582D-5D4B-A3D3-D4632DF04D16}">
      <dgm:prSet/>
      <dgm:spPr/>
      <dgm:t>
        <a:bodyPr/>
        <a:lstStyle/>
        <a:p>
          <a:endParaRPr lang="zh-CN" altLang="en-US"/>
        </a:p>
      </dgm:t>
    </dgm:pt>
    <dgm:pt modelId="{AF08A226-E7F1-6E4A-93E5-3D52F8C2A476}" type="sibTrans" cxnId="{B8535FA5-582D-5D4B-A3D3-D4632DF04D16}">
      <dgm:prSet/>
      <dgm:spPr/>
      <dgm:t>
        <a:bodyPr/>
        <a:lstStyle/>
        <a:p>
          <a:endParaRPr lang="zh-CN" altLang="en-US"/>
        </a:p>
      </dgm:t>
    </dgm:pt>
    <dgm:pt modelId="{CB9BC3D3-E122-8144-A39F-8B6173DEE958}">
      <dgm:prSet/>
      <dgm:spPr>
        <a:gradFill flip="none" rotWithShape="0"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</dgm:spPr>
      <dgm:t>
        <a:bodyPr/>
        <a:lstStyle/>
        <a:p>
          <a:r>
            <a:rPr lang="en-US" altLang="zh-CN" dirty="0"/>
            <a:t>shift</a:t>
          </a:r>
          <a:endParaRPr lang="zh-CN" altLang="en-US" dirty="0"/>
        </a:p>
      </dgm:t>
    </dgm:pt>
    <dgm:pt modelId="{D8C84D73-E902-A84A-AFF0-3E131CA17F17}" type="parTrans" cxnId="{185387C2-9182-AE4E-AB9E-162EE4BADD31}">
      <dgm:prSet/>
      <dgm:spPr/>
      <dgm:t>
        <a:bodyPr/>
        <a:lstStyle/>
        <a:p>
          <a:endParaRPr lang="zh-CN" altLang="en-US"/>
        </a:p>
      </dgm:t>
    </dgm:pt>
    <dgm:pt modelId="{1EBBEAC9-35A4-954C-B76F-950570483B5B}" type="sibTrans" cxnId="{185387C2-9182-AE4E-AB9E-162EE4BADD31}">
      <dgm:prSet/>
      <dgm:spPr/>
      <dgm:t>
        <a:bodyPr/>
        <a:lstStyle/>
        <a:p>
          <a:endParaRPr lang="zh-CN" altLang="en-US"/>
        </a:p>
      </dgm:t>
    </dgm:pt>
    <dgm:pt modelId="{CE2EDA16-4D18-0345-8546-AD97A4BE508E}">
      <dgm:prSet/>
      <dgm:spPr>
        <a:gradFill flip="none" rotWithShape="1">
          <a:gsLst>
            <a:gs pos="0">
              <a:schemeClr val="accent4">
                <a:lumMod val="40000"/>
                <a:lumOff val="60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</dgm:spPr>
      <dgm:t>
        <a:bodyPr/>
        <a:lstStyle/>
        <a:p>
          <a:r>
            <a:rPr lang="en-US" altLang="zh-CN" dirty="0"/>
            <a:t>splice</a:t>
          </a:r>
          <a:endParaRPr lang="zh-CN" altLang="en-US" dirty="0"/>
        </a:p>
      </dgm:t>
    </dgm:pt>
    <dgm:pt modelId="{C68E7A72-E883-B54B-A97D-4AD18B776600}" type="parTrans" cxnId="{4229D933-8679-3C4E-BDD1-71D05B950C3D}">
      <dgm:prSet/>
      <dgm:spPr/>
      <dgm:t>
        <a:bodyPr/>
        <a:lstStyle/>
        <a:p>
          <a:endParaRPr lang="zh-CN" altLang="en-US"/>
        </a:p>
      </dgm:t>
    </dgm:pt>
    <dgm:pt modelId="{E7C893F0-6C32-D044-99EC-FF7CF9404050}" type="sibTrans" cxnId="{4229D933-8679-3C4E-BDD1-71D05B950C3D}">
      <dgm:prSet/>
      <dgm:spPr/>
      <dgm:t>
        <a:bodyPr/>
        <a:lstStyle/>
        <a:p>
          <a:endParaRPr lang="zh-CN" altLang="en-US"/>
        </a:p>
      </dgm:t>
    </dgm:pt>
    <dgm:pt modelId="{3C44D303-E0D4-C943-B565-471F71854BEB}">
      <dgm:prSet/>
      <dgm:spPr/>
      <dgm:t>
        <a:bodyPr/>
        <a:lstStyle/>
        <a:p>
          <a:endParaRPr lang="zh-CN" altLang="en-US"/>
        </a:p>
      </dgm:t>
    </dgm:pt>
    <dgm:pt modelId="{83CF965B-82D4-FA48-90F8-486736866C49}" type="parTrans" cxnId="{2800F592-F260-D64C-B51F-9A5F4A5F4EF1}">
      <dgm:prSet/>
      <dgm:spPr/>
      <dgm:t>
        <a:bodyPr/>
        <a:lstStyle/>
        <a:p>
          <a:endParaRPr lang="zh-CN" altLang="en-US"/>
        </a:p>
      </dgm:t>
    </dgm:pt>
    <dgm:pt modelId="{302A4285-C3B2-484A-99DA-0CF1030193D2}" type="sibTrans" cxnId="{2800F592-F260-D64C-B51F-9A5F4A5F4EF1}">
      <dgm:prSet/>
      <dgm:spPr/>
      <dgm:t>
        <a:bodyPr/>
        <a:lstStyle/>
        <a:p>
          <a:endParaRPr lang="zh-CN" altLang="en-US"/>
        </a:p>
      </dgm:t>
    </dgm:pt>
    <dgm:pt modelId="{B9E55A7F-1EF9-894A-8F89-CA056999F94E}">
      <dgm:prSet/>
      <dgm:spPr/>
      <dgm:t>
        <a:bodyPr/>
        <a:lstStyle/>
        <a:p>
          <a:endParaRPr lang="zh-CN" altLang="en-US"/>
        </a:p>
      </dgm:t>
    </dgm:pt>
    <dgm:pt modelId="{E2FE2270-74FF-0446-98C3-724AB5C04F64}" type="parTrans" cxnId="{E4EFC3DF-F23D-044D-960C-F03855A1F421}">
      <dgm:prSet/>
      <dgm:spPr/>
      <dgm:t>
        <a:bodyPr/>
        <a:lstStyle/>
        <a:p>
          <a:endParaRPr lang="zh-CN" altLang="en-US"/>
        </a:p>
      </dgm:t>
    </dgm:pt>
    <dgm:pt modelId="{FA5D530D-F21F-754B-BDB3-A29467183D53}" type="sibTrans" cxnId="{E4EFC3DF-F23D-044D-960C-F03855A1F421}">
      <dgm:prSet/>
      <dgm:spPr/>
      <dgm:t>
        <a:bodyPr/>
        <a:lstStyle/>
        <a:p>
          <a:endParaRPr lang="zh-CN" altLang="en-US"/>
        </a:p>
      </dgm:t>
    </dgm:pt>
    <dgm:pt modelId="{F65F6430-9FC1-4A42-B822-2644B9BC273A}" type="pres">
      <dgm:prSet presAssocID="{0611B55C-880A-8F41-8875-804A018DB232}" presName="Name0" presStyleCnt="0">
        <dgm:presLayoutVars>
          <dgm:dir/>
          <dgm:animLvl val="lvl"/>
          <dgm:resizeHandles val="exact"/>
        </dgm:presLayoutVars>
      </dgm:prSet>
      <dgm:spPr/>
    </dgm:pt>
    <dgm:pt modelId="{12812845-DAF0-F548-9228-02096E8B978B}" type="pres">
      <dgm:prSet presAssocID="{C068426A-5E84-C840-B031-7D321DE6F8FD}" presName="linNode" presStyleCnt="0"/>
      <dgm:spPr/>
    </dgm:pt>
    <dgm:pt modelId="{387853E2-B606-0D4D-998B-60050B52FAEB}" type="pres">
      <dgm:prSet presAssocID="{C068426A-5E84-C840-B031-7D321DE6F8FD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6FA8A3E8-D830-F645-88BC-BB988AEE00FB}" type="pres">
      <dgm:prSet presAssocID="{C068426A-5E84-C840-B031-7D321DE6F8FD}" presName="descendantText" presStyleLbl="alignAccFollowNode1" presStyleIdx="0" presStyleCnt="5">
        <dgm:presLayoutVars>
          <dgm:bulletEnabled val="1"/>
        </dgm:presLayoutVars>
      </dgm:prSet>
      <dgm:spPr/>
    </dgm:pt>
    <dgm:pt modelId="{C482FEAA-BF44-0341-B3D7-D970C1D005C3}" type="pres">
      <dgm:prSet presAssocID="{2F515A3C-4A1B-EB4E-956C-E6E896970320}" presName="sp" presStyleCnt="0"/>
      <dgm:spPr/>
    </dgm:pt>
    <dgm:pt modelId="{460A4BE8-364E-9E43-89C1-29BB1F417591}" type="pres">
      <dgm:prSet presAssocID="{FA2D3937-5C7E-4C46-88C6-2163BAB48E3A}" presName="linNode" presStyleCnt="0"/>
      <dgm:spPr/>
    </dgm:pt>
    <dgm:pt modelId="{4C76211E-346F-5143-8A48-92A9D9BFF3D7}" type="pres">
      <dgm:prSet presAssocID="{FA2D3937-5C7E-4C46-88C6-2163BAB48E3A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9ECB41AF-D813-E643-B2DF-E42FE7CCCB54}" type="pres">
      <dgm:prSet presAssocID="{FA2D3937-5C7E-4C46-88C6-2163BAB48E3A}" presName="descendantText" presStyleLbl="alignAccFollowNode1" presStyleIdx="1" presStyleCnt="5">
        <dgm:presLayoutVars>
          <dgm:bulletEnabled val="1"/>
        </dgm:presLayoutVars>
      </dgm:prSet>
      <dgm:spPr/>
    </dgm:pt>
    <dgm:pt modelId="{4D7F7168-52B5-0143-A269-53075CD6EE30}" type="pres">
      <dgm:prSet presAssocID="{3A24E8F2-7CE3-0C46-B58A-43302CC54A1F}" presName="sp" presStyleCnt="0"/>
      <dgm:spPr/>
    </dgm:pt>
    <dgm:pt modelId="{BEA35874-0549-1147-9777-A7667D5E458F}" type="pres">
      <dgm:prSet presAssocID="{DCDA1EAA-7B70-B849-91BC-8B187DD84F16}" presName="linNode" presStyleCnt="0"/>
      <dgm:spPr/>
    </dgm:pt>
    <dgm:pt modelId="{BC9AF553-E1E0-8E4E-9CC2-4CFF89C44311}" type="pres">
      <dgm:prSet presAssocID="{DCDA1EAA-7B70-B849-91BC-8B187DD84F16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2A5CCB0E-DCD1-D74A-8604-D640C4C9370B}" type="pres">
      <dgm:prSet presAssocID="{DCDA1EAA-7B70-B849-91BC-8B187DD84F16}" presName="descendantText" presStyleLbl="alignAccFollowNode1" presStyleIdx="2" presStyleCnt="5">
        <dgm:presLayoutVars>
          <dgm:bulletEnabled val="1"/>
        </dgm:presLayoutVars>
      </dgm:prSet>
      <dgm:spPr/>
    </dgm:pt>
    <dgm:pt modelId="{8B09DA3F-1692-6D40-8AA3-DAB77EBA39A0}" type="pres">
      <dgm:prSet presAssocID="{2B363F19-5653-6447-BB21-2F0A7557D899}" presName="sp" presStyleCnt="0"/>
      <dgm:spPr/>
    </dgm:pt>
    <dgm:pt modelId="{3E9D8232-4ED3-9246-9905-2EBDB9B42789}" type="pres">
      <dgm:prSet presAssocID="{CB9BC3D3-E122-8144-A39F-8B6173DEE958}" presName="linNode" presStyleCnt="0"/>
      <dgm:spPr/>
    </dgm:pt>
    <dgm:pt modelId="{2F9402E7-F8E6-D44D-9236-A19D596A96BC}" type="pres">
      <dgm:prSet presAssocID="{CB9BC3D3-E122-8144-A39F-8B6173DEE958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17659A54-B1F1-CF4C-985E-6A088F9E8EB5}" type="pres">
      <dgm:prSet presAssocID="{CB9BC3D3-E122-8144-A39F-8B6173DEE958}" presName="descendantText" presStyleLbl="alignAccFollowNode1" presStyleIdx="3" presStyleCnt="5">
        <dgm:presLayoutVars>
          <dgm:bulletEnabled val="1"/>
        </dgm:presLayoutVars>
      </dgm:prSet>
      <dgm:spPr/>
    </dgm:pt>
    <dgm:pt modelId="{C7890F9A-81B4-5C4F-80B8-CCEF26CE3AF0}" type="pres">
      <dgm:prSet presAssocID="{1EBBEAC9-35A4-954C-B76F-950570483B5B}" presName="sp" presStyleCnt="0"/>
      <dgm:spPr/>
    </dgm:pt>
    <dgm:pt modelId="{F5E70019-E3CE-DC4C-9561-452CE2CED911}" type="pres">
      <dgm:prSet presAssocID="{CE2EDA16-4D18-0345-8546-AD97A4BE508E}" presName="linNode" presStyleCnt="0"/>
      <dgm:spPr/>
    </dgm:pt>
    <dgm:pt modelId="{7E3D320D-383A-754C-8E86-C442ABCD535F}" type="pres">
      <dgm:prSet presAssocID="{CE2EDA16-4D18-0345-8546-AD97A4BE508E}" presName="parentText" presStyleLbl="node1" presStyleIdx="4" presStyleCnt="5">
        <dgm:presLayoutVars>
          <dgm:chMax val="1"/>
          <dgm:bulletEnabled val="1"/>
        </dgm:presLayoutVars>
      </dgm:prSet>
      <dgm:spPr/>
    </dgm:pt>
    <dgm:pt modelId="{8DED8631-D187-CE4A-99FD-50FF120D17E1}" type="pres">
      <dgm:prSet presAssocID="{CE2EDA16-4D18-0345-8546-AD97A4BE508E}" presName="descendantText" presStyleLbl="alignAccFollowNode1" presStyleIdx="4" presStyleCnt="5">
        <dgm:presLayoutVars>
          <dgm:bulletEnabled val="1"/>
        </dgm:presLayoutVars>
      </dgm:prSet>
      <dgm:spPr/>
    </dgm:pt>
  </dgm:ptLst>
  <dgm:cxnLst>
    <dgm:cxn modelId="{17C46F0B-6FA6-ED4E-8A19-87D9E08282AB}" type="presOf" srcId="{0DB8D8D4-BAF8-FD4E-9B73-AD53B11A1FDF}" destId="{9ECB41AF-D813-E643-B2DF-E42FE7CCCB54}" srcOrd="0" destOrd="0" presId="urn:microsoft.com/office/officeart/2005/8/layout/vList5"/>
    <dgm:cxn modelId="{F0B2691C-19EC-E44E-BF90-DC3735650C7E}" type="presOf" srcId="{CB9BC3D3-E122-8144-A39F-8B6173DEE958}" destId="{2F9402E7-F8E6-D44D-9236-A19D596A96BC}" srcOrd="0" destOrd="0" presId="urn:microsoft.com/office/officeart/2005/8/layout/vList5"/>
    <dgm:cxn modelId="{4229D933-8679-3C4E-BDD1-71D05B950C3D}" srcId="{0611B55C-880A-8F41-8875-804A018DB232}" destId="{CE2EDA16-4D18-0345-8546-AD97A4BE508E}" srcOrd="4" destOrd="0" parTransId="{C68E7A72-E883-B54B-A97D-4AD18B776600}" sibTransId="{E7C893F0-6C32-D044-99EC-FF7CF9404050}"/>
    <dgm:cxn modelId="{5F14FA5F-DB70-7542-A7A1-24553C2EDD4C}" type="presOf" srcId="{3C44D303-E0D4-C943-B565-471F71854BEB}" destId="{17659A54-B1F1-CF4C-985E-6A088F9E8EB5}" srcOrd="0" destOrd="0" presId="urn:microsoft.com/office/officeart/2005/8/layout/vList5"/>
    <dgm:cxn modelId="{455D2F69-EC1C-6240-A0F8-6D52F9E98891}" type="presOf" srcId="{0611B55C-880A-8F41-8875-804A018DB232}" destId="{F65F6430-9FC1-4A42-B822-2644B9BC273A}" srcOrd="0" destOrd="0" presId="urn:microsoft.com/office/officeart/2005/8/layout/vList5"/>
    <dgm:cxn modelId="{F1FF3252-2859-CD41-8D08-CA7D26335E17}" srcId="{0611B55C-880A-8F41-8875-804A018DB232}" destId="{FA2D3937-5C7E-4C46-88C6-2163BAB48E3A}" srcOrd="1" destOrd="0" parTransId="{221FC066-52CE-6A4F-BF9E-4EDC7426E006}" sibTransId="{3A24E8F2-7CE3-0C46-B58A-43302CC54A1F}"/>
    <dgm:cxn modelId="{19A8F556-B084-7548-ABE3-F0E1BBF8F608}" type="presOf" srcId="{FA2D3937-5C7E-4C46-88C6-2163BAB48E3A}" destId="{4C76211E-346F-5143-8A48-92A9D9BFF3D7}" srcOrd="0" destOrd="0" presId="urn:microsoft.com/office/officeart/2005/8/layout/vList5"/>
    <dgm:cxn modelId="{CBCAE358-CE83-8446-BD86-828E664506AD}" srcId="{0611B55C-880A-8F41-8875-804A018DB232}" destId="{DCDA1EAA-7B70-B849-91BC-8B187DD84F16}" srcOrd="2" destOrd="0" parTransId="{800D5193-0EBE-4A4E-89B0-632069DB35D1}" sibTransId="{2B363F19-5653-6447-BB21-2F0A7557D899}"/>
    <dgm:cxn modelId="{44DAE779-97C0-5542-955D-D7A4E376530C}" type="presOf" srcId="{B9E55A7F-1EF9-894A-8F89-CA056999F94E}" destId="{8DED8631-D187-CE4A-99FD-50FF120D17E1}" srcOrd="0" destOrd="0" presId="urn:microsoft.com/office/officeart/2005/8/layout/vList5"/>
    <dgm:cxn modelId="{04E5148E-394B-784E-9102-F264A8C6152B}" srcId="{FA2D3937-5C7E-4C46-88C6-2163BAB48E3A}" destId="{0DB8D8D4-BAF8-FD4E-9B73-AD53B11A1FDF}" srcOrd="0" destOrd="0" parTransId="{D21137D7-7E7C-EE4C-89D1-68486D25C888}" sibTransId="{AB2E06B2-9BFE-3B49-82E1-C4CB1C07466A}"/>
    <dgm:cxn modelId="{2800F592-F260-D64C-B51F-9A5F4A5F4EF1}" srcId="{CB9BC3D3-E122-8144-A39F-8B6173DEE958}" destId="{3C44D303-E0D4-C943-B565-471F71854BEB}" srcOrd="0" destOrd="0" parTransId="{83CF965B-82D4-FA48-90F8-486736866C49}" sibTransId="{302A4285-C3B2-484A-99DA-0CF1030193D2}"/>
    <dgm:cxn modelId="{01A86D96-03EA-9D45-8B68-9CA1EE504DF3}" type="presOf" srcId="{CE2EDA16-4D18-0345-8546-AD97A4BE508E}" destId="{7E3D320D-383A-754C-8E86-C442ABCD535F}" srcOrd="0" destOrd="0" presId="urn:microsoft.com/office/officeart/2005/8/layout/vList5"/>
    <dgm:cxn modelId="{B8535FA5-582D-5D4B-A3D3-D4632DF04D16}" srcId="{DCDA1EAA-7B70-B849-91BC-8B187DD84F16}" destId="{D9D073B2-5349-F042-A02B-905A1D081AF8}" srcOrd="0" destOrd="0" parTransId="{FF898288-6682-A74B-87E0-DA28C0A0C27A}" sibTransId="{AF08A226-E7F1-6E4A-93E5-3D52F8C2A476}"/>
    <dgm:cxn modelId="{233F43B9-3C67-AB48-ACC6-BC4731D61F33}" srcId="{C068426A-5E84-C840-B031-7D321DE6F8FD}" destId="{E565B10B-276D-A845-8FCD-542C4A327A05}" srcOrd="0" destOrd="0" parTransId="{7D9E21F6-C94C-924B-9F88-E9EEDC741726}" sibTransId="{E9AB8324-C8ED-1042-B38E-BAA93CD4470A}"/>
    <dgm:cxn modelId="{302967BB-30A9-B64D-8CA3-AFCB5AEBA934}" type="presOf" srcId="{C068426A-5E84-C840-B031-7D321DE6F8FD}" destId="{387853E2-B606-0D4D-998B-60050B52FAEB}" srcOrd="0" destOrd="0" presId="urn:microsoft.com/office/officeart/2005/8/layout/vList5"/>
    <dgm:cxn modelId="{C1D782C2-15C9-594A-B971-4B060A3A7653}" type="presOf" srcId="{E565B10B-276D-A845-8FCD-542C4A327A05}" destId="{6FA8A3E8-D830-F645-88BC-BB988AEE00FB}" srcOrd="0" destOrd="0" presId="urn:microsoft.com/office/officeart/2005/8/layout/vList5"/>
    <dgm:cxn modelId="{185387C2-9182-AE4E-AB9E-162EE4BADD31}" srcId="{0611B55C-880A-8F41-8875-804A018DB232}" destId="{CB9BC3D3-E122-8144-A39F-8B6173DEE958}" srcOrd="3" destOrd="0" parTransId="{D8C84D73-E902-A84A-AFF0-3E131CA17F17}" sibTransId="{1EBBEAC9-35A4-954C-B76F-950570483B5B}"/>
    <dgm:cxn modelId="{E4EFC3DF-F23D-044D-960C-F03855A1F421}" srcId="{CE2EDA16-4D18-0345-8546-AD97A4BE508E}" destId="{B9E55A7F-1EF9-894A-8F89-CA056999F94E}" srcOrd="0" destOrd="0" parTransId="{E2FE2270-74FF-0446-98C3-724AB5C04F64}" sibTransId="{FA5D530D-F21F-754B-BDB3-A29467183D53}"/>
    <dgm:cxn modelId="{8B2E46E0-9F7E-B747-B237-62B23A5E7295}" type="presOf" srcId="{D9D073B2-5349-F042-A02B-905A1D081AF8}" destId="{2A5CCB0E-DCD1-D74A-8604-D640C4C9370B}" srcOrd="0" destOrd="0" presId="urn:microsoft.com/office/officeart/2005/8/layout/vList5"/>
    <dgm:cxn modelId="{354CADEE-0859-0542-92C2-373F5DC3C61A}" srcId="{0611B55C-880A-8F41-8875-804A018DB232}" destId="{C068426A-5E84-C840-B031-7D321DE6F8FD}" srcOrd="0" destOrd="0" parTransId="{86DAD1A9-A5C2-6A42-861E-9B01BB246D0C}" sibTransId="{2F515A3C-4A1B-EB4E-956C-E6E896970320}"/>
    <dgm:cxn modelId="{2B06A2FF-CDB9-0B4D-A172-808340F9C815}" type="presOf" srcId="{DCDA1EAA-7B70-B849-91BC-8B187DD84F16}" destId="{BC9AF553-E1E0-8E4E-9CC2-4CFF89C44311}" srcOrd="0" destOrd="0" presId="urn:microsoft.com/office/officeart/2005/8/layout/vList5"/>
    <dgm:cxn modelId="{AF736053-9539-6245-8C06-8CB0456FE9C7}" type="presParOf" srcId="{F65F6430-9FC1-4A42-B822-2644B9BC273A}" destId="{12812845-DAF0-F548-9228-02096E8B978B}" srcOrd="0" destOrd="0" presId="urn:microsoft.com/office/officeart/2005/8/layout/vList5"/>
    <dgm:cxn modelId="{F7EFF824-0B7F-454C-9AFB-8E63D9A3D9D2}" type="presParOf" srcId="{12812845-DAF0-F548-9228-02096E8B978B}" destId="{387853E2-B606-0D4D-998B-60050B52FAEB}" srcOrd="0" destOrd="0" presId="urn:microsoft.com/office/officeart/2005/8/layout/vList5"/>
    <dgm:cxn modelId="{36ED47D3-8A1D-AD4F-B72D-661E676CF055}" type="presParOf" srcId="{12812845-DAF0-F548-9228-02096E8B978B}" destId="{6FA8A3E8-D830-F645-88BC-BB988AEE00FB}" srcOrd="1" destOrd="0" presId="urn:microsoft.com/office/officeart/2005/8/layout/vList5"/>
    <dgm:cxn modelId="{2D00B7DC-80FC-7D45-8F92-B8B8B730FC34}" type="presParOf" srcId="{F65F6430-9FC1-4A42-B822-2644B9BC273A}" destId="{C482FEAA-BF44-0341-B3D7-D970C1D005C3}" srcOrd="1" destOrd="0" presId="urn:microsoft.com/office/officeart/2005/8/layout/vList5"/>
    <dgm:cxn modelId="{694E4874-C1FE-CC47-8BF8-61763F5A2FDA}" type="presParOf" srcId="{F65F6430-9FC1-4A42-B822-2644B9BC273A}" destId="{460A4BE8-364E-9E43-89C1-29BB1F417591}" srcOrd="2" destOrd="0" presId="urn:microsoft.com/office/officeart/2005/8/layout/vList5"/>
    <dgm:cxn modelId="{122DD5A7-2CB9-854C-9B03-9185C8B0D52B}" type="presParOf" srcId="{460A4BE8-364E-9E43-89C1-29BB1F417591}" destId="{4C76211E-346F-5143-8A48-92A9D9BFF3D7}" srcOrd="0" destOrd="0" presId="urn:microsoft.com/office/officeart/2005/8/layout/vList5"/>
    <dgm:cxn modelId="{1138EE16-C75C-204C-86B8-70BB40FBB2D9}" type="presParOf" srcId="{460A4BE8-364E-9E43-89C1-29BB1F417591}" destId="{9ECB41AF-D813-E643-B2DF-E42FE7CCCB54}" srcOrd="1" destOrd="0" presId="urn:microsoft.com/office/officeart/2005/8/layout/vList5"/>
    <dgm:cxn modelId="{A1C73CE6-C7D1-EC4A-906E-B4C912A317AC}" type="presParOf" srcId="{F65F6430-9FC1-4A42-B822-2644B9BC273A}" destId="{4D7F7168-52B5-0143-A269-53075CD6EE30}" srcOrd="3" destOrd="0" presId="urn:microsoft.com/office/officeart/2005/8/layout/vList5"/>
    <dgm:cxn modelId="{1F0D6BBE-03B7-1646-B65E-BE6D06AB734E}" type="presParOf" srcId="{F65F6430-9FC1-4A42-B822-2644B9BC273A}" destId="{BEA35874-0549-1147-9777-A7667D5E458F}" srcOrd="4" destOrd="0" presId="urn:microsoft.com/office/officeart/2005/8/layout/vList5"/>
    <dgm:cxn modelId="{A8AF5E9C-99A8-1B46-9DE3-AA479368FE22}" type="presParOf" srcId="{BEA35874-0549-1147-9777-A7667D5E458F}" destId="{BC9AF553-E1E0-8E4E-9CC2-4CFF89C44311}" srcOrd="0" destOrd="0" presId="urn:microsoft.com/office/officeart/2005/8/layout/vList5"/>
    <dgm:cxn modelId="{432E517D-CF57-5242-8EBA-B5C8499C8168}" type="presParOf" srcId="{BEA35874-0549-1147-9777-A7667D5E458F}" destId="{2A5CCB0E-DCD1-D74A-8604-D640C4C9370B}" srcOrd="1" destOrd="0" presId="urn:microsoft.com/office/officeart/2005/8/layout/vList5"/>
    <dgm:cxn modelId="{D3BBB16D-5512-9049-8CD3-F62B247137EF}" type="presParOf" srcId="{F65F6430-9FC1-4A42-B822-2644B9BC273A}" destId="{8B09DA3F-1692-6D40-8AA3-DAB77EBA39A0}" srcOrd="5" destOrd="0" presId="urn:microsoft.com/office/officeart/2005/8/layout/vList5"/>
    <dgm:cxn modelId="{DC9EC0D0-E180-2647-870B-2AA485D14869}" type="presParOf" srcId="{F65F6430-9FC1-4A42-B822-2644B9BC273A}" destId="{3E9D8232-4ED3-9246-9905-2EBDB9B42789}" srcOrd="6" destOrd="0" presId="urn:microsoft.com/office/officeart/2005/8/layout/vList5"/>
    <dgm:cxn modelId="{D458121E-6B24-F04E-B90C-87C0A8836D6D}" type="presParOf" srcId="{3E9D8232-4ED3-9246-9905-2EBDB9B42789}" destId="{2F9402E7-F8E6-D44D-9236-A19D596A96BC}" srcOrd="0" destOrd="0" presId="urn:microsoft.com/office/officeart/2005/8/layout/vList5"/>
    <dgm:cxn modelId="{B8B52BDA-BA2D-084E-BE16-D0BE2A30BF56}" type="presParOf" srcId="{3E9D8232-4ED3-9246-9905-2EBDB9B42789}" destId="{17659A54-B1F1-CF4C-985E-6A088F9E8EB5}" srcOrd="1" destOrd="0" presId="urn:microsoft.com/office/officeart/2005/8/layout/vList5"/>
    <dgm:cxn modelId="{B6A2D473-083C-A84E-B3B9-5BBE2374B88E}" type="presParOf" srcId="{F65F6430-9FC1-4A42-B822-2644B9BC273A}" destId="{C7890F9A-81B4-5C4F-80B8-CCEF26CE3AF0}" srcOrd="7" destOrd="0" presId="urn:microsoft.com/office/officeart/2005/8/layout/vList5"/>
    <dgm:cxn modelId="{94FED8F1-5B15-2F49-8F83-07908C9FDF0C}" type="presParOf" srcId="{F65F6430-9FC1-4A42-B822-2644B9BC273A}" destId="{F5E70019-E3CE-DC4C-9561-452CE2CED911}" srcOrd="8" destOrd="0" presId="urn:microsoft.com/office/officeart/2005/8/layout/vList5"/>
    <dgm:cxn modelId="{80A2E123-B7CB-5B4B-B47B-0479A7B51750}" type="presParOf" srcId="{F5E70019-E3CE-DC4C-9561-452CE2CED911}" destId="{7E3D320D-383A-754C-8E86-C442ABCD535F}" srcOrd="0" destOrd="0" presId="urn:microsoft.com/office/officeart/2005/8/layout/vList5"/>
    <dgm:cxn modelId="{FDEF698F-8096-154F-A338-9B892F553943}" type="presParOf" srcId="{F5E70019-E3CE-DC4C-9561-452CE2CED911}" destId="{8DED8631-D187-CE4A-99FD-50FF120D17E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BF64D9-9E85-47BA-985A-EBB666C19E16}">
      <dsp:nvSpPr>
        <dsp:cNvPr id="0" name=""/>
        <dsp:cNvSpPr/>
      </dsp:nvSpPr>
      <dsp:spPr>
        <a:xfrm>
          <a:off x="0" y="17243"/>
          <a:ext cx="4539898" cy="944738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900" kern="1200" dirty="0">
              <a:latin typeface="苹方 粗体" panose="020B0600000000000000" pitchFamily="34" charset="-122"/>
              <a:ea typeface="苹方 粗体" panose="020B0600000000000000" pitchFamily="34" charset="-122"/>
            </a:rPr>
            <a:t>适当的嵌套</a:t>
          </a:r>
        </a:p>
      </dsp:txBody>
      <dsp:txXfrm>
        <a:off x="46118" y="63361"/>
        <a:ext cx="4447662" cy="852502"/>
      </dsp:txXfrm>
    </dsp:sp>
    <dsp:sp modelId="{BA3CFBF3-4CA9-4FC2-853F-A68DB28FC147}">
      <dsp:nvSpPr>
        <dsp:cNvPr id="0" name=""/>
        <dsp:cNvSpPr/>
      </dsp:nvSpPr>
      <dsp:spPr>
        <a:xfrm>
          <a:off x="0" y="1045501"/>
          <a:ext cx="4539898" cy="944738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900" kern="1200" dirty="0">
              <a:latin typeface="苹方 粗体" panose="020B0600000000000000" pitchFamily="34" charset="-122"/>
              <a:ea typeface="苹方 粗体" panose="020B0600000000000000" pitchFamily="34" charset="-122"/>
            </a:rPr>
            <a:t>规范的命名</a:t>
          </a:r>
        </a:p>
      </dsp:txBody>
      <dsp:txXfrm>
        <a:off x="46118" y="1091619"/>
        <a:ext cx="4447662" cy="852502"/>
      </dsp:txXfrm>
    </dsp:sp>
    <dsp:sp modelId="{3DB20BC7-AE2E-401C-966A-9C2D3043E065}">
      <dsp:nvSpPr>
        <dsp:cNvPr id="0" name=""/>
        <dsp:cNvSpPr/>
      </dsp:nvSpPr>
      <dsp:spPr>
        <a:xfrm>
          <a:off x="0" y="2073760"/>
          <a:ext cx="4539898" cy="944738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900" kern="1200" dirty="0">
              <a:latin typeface="苹方 粗体" panose="020B0600000000000000" pitchFamily="34" charset="-122"/>
              <a:ea typeface="苹方 粗体" panose="020B0600000000000000" pitchFamily="34" charset="-122"/>
            </a:rPr>
            <a:t>统一的接口</a:t>
          </a:r>
        </a:p>
      </dsp:txBody>
      <dsp:txXfrm>
        <a:off x="46118" y="2119878"/>
        <a:ext cx="4447662" cy="852502"/>
      </dsp:txXfrm>
    </dsp:sp>
    <dsp:sp modelId="{8C85EDC4-74D9-4B05-86D4-A6EB8AEE3180}">
      <dsp:nvSpPr>
        <dsp:cNvPr id="0" name=""/>
        <dsp:cNvSpPr/>
      </dsp:nvSpPr>
      <dsp:spPr>
        <a:xfrm>
          <a:off x="0" y="3102018"/>
          <a:ext cx="4539898" cy="944738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900" kern="1200" dirty="0">
              <a:latin typeface="苹方 粗体" panose="020B0600000000000000" pitchFamily="34" charset="-122"/>
              <a:ea typeface="苹方 粗体" panose="020B0600000000000000" pitchFamily="34" charset="-122"/>
            </a:rPr>
            <a:t>清晰的文件结构</a:t>
          </a:r>
        </a:p>
      </dsp:txBody>
      <dsp:txXfrm>
        <a:off x="46118" y="3148136"/>
        <a:ext cx="4447662" cy="8525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277A4D-9DED-4827-B85E-1AE92AB002F8}">
      <dsp:nvSpPr>
        <dsp:cNvPr id="0" name=""/>
        <dsp:cNvSpPr/>
      </dsp:nvSpPr>
      <dsp:spPr>
        <a:xfrm rot="1742363">
          <a:off x="1888741" y="2609179"/>
          <a:ext cx="785673" cy="67324"/>
        </a:xfrm>
        <a:custGeom>
          <a:avLst/>
          <a:gdLst/>
          <a:ahLst/>
          <a:cxnLst/>
          <a:rect l="0" t="0" r="0" b="0"/>
          <a:pathLst>
            <a:path>
              <a:moveTo>
                <a:pt x="0" y="33662"/>
              </a:moveTo>
              <a:lnTo>
                <a:pt x="785673" y="33662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8D4AAE4-84CE-4CA5-8D84-DC0E83ABD527}">
      <dsp:nvSpPr>
        <dsp:cNvPr id="0" name=""/>
        <dsp:cNvSpPr/>
      </dsp:nvSpPr>
      <dsp:spPr>
        <a:xfrm rot="19907638">
          <a:off x="1884508" y="1334012"/>
          <a:ext cx="903065" cy="67324"/>
        </a:xfrm>
        <a:custGeom>
          <a:avLst/>
          <a:gdLst/>
          <a:ahLst/>
          <a:cxnLst/>
          <a:rect l="0" t="0" r="0" b="0"/>
          <a:pathLst>
            <a:path>
              <a:moveTo>
                <a:pt x="0" y="33662"/>
              </a:moveTo>
              <a:lnTo>
                <a:pt x="903065" y="33662"/>
              </a:lnTo>
            </a:path>
          </a:pathLst>
        </a:cu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7908B0-4CAE-45A4-BD8D-D8CBA40F7ADE}">
      <dsp:nvSpPr>
        <dsp:cNvPr id="0" name=""/>
        <dsp:cNvSpPr/>
      </dsp:nvSpPr>
      <dsp:spPr>
        <a:xfrm>
          <a:off x="86" y="869066"/>
          <a:ext cx="2280046" cy="2280046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9855" t="19855" r="19855" b="19855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639D3E-7F59-413A-8EF9-6478EAC28086}">
      <dsp:nvSpPr>
        <dsp:cNvPr id="0" name=""/>
        <dsp:cNvSpPr/>
      </dsp:nvSpPr>
      <dsp:spPr>
        <a:xfrm>
          <a:off x="2658173" y="214429"/>
          <a:ext cx="1276387" cy="127638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 err="1"/>
            <a:t>npm</a:t>
          </a:r>
          <a:endParaRPr lang="zh-CN" altLang="en-US" sz="1900" kern="1200" dirty="0"/>
        </a:p>
      </dsp:txBody>
      <dsp:txXfrm>
        <a:off x="2845096" y="401352"/>
        <a:ext cx="902541" cy="902541"/>
      </dsp:txXfrm>
    </dsp:sp>
    <dsp:sp modelId="{D868E398-5CD0-46FA-A846-10DC155D0B22}">
      <dsp:nvSpPr>
        <dsp:cNvPr id="0" name=""/>
        <dsp:cNvSpPr/>
      </dsp:nvSpPr>
      <dsp:spPr>
        <a:xfrm>
          <a:off x="2539040" y="2481542"/>
          <a:ext cx="1368028" cy="136802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 err="1"/>
            <a:t>webpack</a:t>
          </a:r>
          <a:endParaRPr lang="zh-CN" altLang="en-US" sz="1900" kern="1200" dirty="0"/>
        </a:p>
      </dsp:txBody>
      <dsp:txXfrm>
        <a:off x="2739383" y="2681885"/>
        <a:ext cx="967342" cy="96734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277A4D-9DED-4827-B85E-1AE92AB002F8}">
      <dsp:nvSpPr>
        <dsp:cNvPr id="0" name=""/>
        <dsp:cNvSpPr/>
      </dsp:nvSpPr>
      <dsp:spPr>
        <a:xfrm rot="1742363">
          <a:off x="1888741" y="2632089"/>
          <a:ext cx="785673" cy="67324"/>
        </a:xfrm>
        <a:custGeom>
          <a:avLst/>
          <a:gdLst/>
          <a:ahLst/>
          <a:cxnLst/>
          <a:rect l="0" t="0" r="0" b="0"/>
          <a:pathLst>
            <a:path>
              <a:moveTo>
                <a:pt x="0" y="33662"/>
              </a:moveTo>
              <a:lnTo>
                <a:pt x="785673" y="33662"/>
              </a:lnTo>
            </a:path>
          </a:pathLst>
        </a:custGeom>
        <a:noFill/>
        <a:ln w="127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8D4AAE4-84CE-4CA5-8D84-DC0E83ABD527}">
      <dsp:nvSpPr>
        <dsp:cNvPr id="0" name=""/>
        <dsp:cNvSpPr/>
      </dsp:nvSpPr>
      <dsp:spPr>
        <a:xfrm rot="19857637">
          <a:off x="1888741" y="1364585"/>
          <a:ext cx="785673" cy="67324"/>
        </a:xfrm>
        <a:custGeom>
          <a:avLst/>
          <a:gdLst/>
          <a:ahLst/>
          <a:cxnLst/>
          <a:rect l="0" t="0" r="0" b="0"/>
          <a:pathLst>
            <a:path>
              <a:moveTo>
                <a:pt x="0" y="33662"/>
              </a:moveTo>
              <a:lnTo>
                <a:pt x="785673" y="33662"/>
              </a:lnTo>
            </a:path>
          </a:pathLst>
        </a:custGeom>
        <a:noFill/>
        <a:ln w="127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7908B0-4CAE-45A4-BD8D-D8CBA40F7ADE}">
      <dsp:nvSpPr>
        <dsp:cNvPr id="0" name=""/>
        <dsp:cNvSpPr/>
      </dsp:nvSpPr>
      <dsp:spPr>
        <a:xfrm>
          <a:off x="86" y="891976"/>
          <a:ext cx="2280046" cy="2280046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20000" t="20000" r="20000" b="20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639D3E-7F59-413A-8EF9-6478EAC28086}">
      <dsp:nvSpPr>
        <dsp:cNvPr id="0" name=""/>
        <dsp:cNvSpPr/>
      </dsp:nvSpPr>
      <dsp:spPr>
        <a:xfrm>
          <a:off x="2539040" y="191519"/>
          <a:ext cx="1368028" cy="1368028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300" kern="1200" dirty="0"/>
            <a:t>components</a:t>
          </a:r>
          <a:endParaRPr lang="zh-CN" altLang="en-US" sz="1300" kern="1200" dirty="0"/>
        </a:p>
      </dsp:txBody>
      <dsp:txXfrm>
        <a:off x="2739383" y="391862"/>
        <a:ext cx="967342" cy="967342"/>
      </dsp:txXfrm>
    </dsp:sp>
    <dsp:sp modelId="{D868E398-5CD0-46FA-A846-10DC155D0B22}">
      <dsp:nvSpPr>
        <dsp:cNvPr id="0" name=""/>
        <dsp:cNvSpPr/>
      </dsp:nvSpPr>
      <dsp:spPr>
        <a:xfrm>
          <a:off x="2539040" y="2504452"/>
          <a:ext cx="1368028" cy="1368028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300" kern="1200" dirty="0" err="1"/>
            <a:t>webpack</a:t>
          </a:r>
          <a:endParaRPr lang="zh-CN" altLang="en-US" sz="1300" kern="1200" dirty="0"/>
        </a:p>
      </dsp:txBody>
      <dsp:txXfrm>
        <a:off x="2739383" y="2704795"/>
        <a:ext cx="967342" cy="96734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A8A3E8-D830-F645-88BC-BB988AEE00FB}">
      <dsp:nvSpPr>
        <dsp:cNvPr id="0" name=""/>
        <dsp:cNvSpPr/>
      </dsp:nvSpPr>
      <dsp:spPr>
        <a:xfrm rot="5400000">
          <a:off x="4659986" y="-1903940"/>
          <a:ext cx="736169" cy="4732302"/>
        </a:xfrm>
        <a:prstGeom prst="round2SameRect">
          <a:avLst/>
        </a:prstGeom>
        <a:solidFill>
          <a:schemeClr val="accent6">
            <a:lumMod val="20000"/>
            <a:lumOff val="80000"/>
            <a:alpha val="9000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62865" rIns="125730" bIns="6286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3300" kern="1200"/>
        </a:p>
      </dsp:txBody>
      <dsp:txXfrm rot="-5400000">
        <a:off x="2661920" y="130063"/>
        <a:ext cx="4696365" cy="664295"/>
      </dsp:txXfrm>
    </dsp:sp>
    <dsp:sp modelId="{387853E2-B606-0D4D-998B-60050B52FAEB}">
      <dsp:nvSpPr>
        <dsp:cNvPr id="0" name=""/>
        <dsp:cNvSpPr/>
      </dsp:nvSpPr>
      <dsp:spPr>
        <a:xfrm>
          <a:off x="0" y="2104"/>
          <a:ext cx="2661920" cy="920212"/>
        </a:xfrm>
        <a:prstGeom prst="roundRect">
          <a:avLst/>
        </a:prstGeom>
        <a:gradFill flip="none" rotWithShape="0">
          <a:gsLst>
            <a:gs pos="0">
              <a:schemeClr val="accent6">
                <a:lumMod val="40000"/>
                <a:lumOff val="60000"/>
              </a:schemeClr>
            </a:gs>
            <a:gs pos="46000">
              <a:schemeClr val="accent6">
                <a:lumMod val="95000"/>
                <a:lumOff val="5000"/>
              </a:schemeClr>
            </a:gs>
            <a:gs pos="100000">
              <a:schemeClr val="accent6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200" kern="1200" dirty="0"/>
            <a:t>push</a:t>
          </a:r>
          <a:endParaRPr lang="zh-CN" altLang="en-US" sz="4200" kern="1200" dirty="0"/>
        </a:p>
      </dsp:txBody>
      <dsp:txXfrm>
        <a:off x="44921" y="47025"/>
        <a:ext cx="2572078" cy="830370"/>
      </dsp:txXfrm>
    </dsp:sp>
    <dsp:sp modelId="{9ECB41AF-D813-E643-B2DF-E42FE7CCCB54}">
      <dsp:nvSpPr>
        <dsp:cNvPr id="0" name=""/>
        <dsp:cNvSpPr/>
      </dsp:nvSpPr>
      <dsp:spPr>
        <a:xfrm rot="5400000">
          <a:off x="4659986" y="-937718"/>
          <a:ext cx="736169" cy="473230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62865" rIns="125730" bIns="6286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3300" kern="1200"/>
        </a:p>
      </dsp:txBody>
      <dsp:txXfrm rot="-5400000">
        <a:off x="2661920" y="1096285"/>
        <a:ext cx="4696365" cy="664295"/>
      </dsp:txXfrm>
    </dsp:sp>
    <dsp:sp modelId="{4C76211E-346F-5143-8A48-92A9D9BFF3D7}">
      <dsp:nvSpPr>
        <dsp:cNvPr id="0" name=""/>
        <dsp:cNvSpPr/>
      </dsp:nvSpPr>
      <dsp:spPr>
        <a:xfrm>
          <a:off x="0" y="968327"/>
          <a:ext cx="2661920" cy="920212"/>
        </a:xfrm>
        <a:prstGeom prst="roundRect">
          <a:avLst/>
        </a:prstGeom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200" kern="1200" dirty="0"/>
            <a:t>pop</a:t>
          </a:r>
          <a:endParaRPr lang="zh-CN" altLang="en-US" sz="4200" kern="1200" dirty="0"/>
        </a:p>
      </dsp:txBody>
      <dsp:txXfrm>
        <a:off x="44921" y="1013248"/>
        <a:ext cx="2572078" cy="830370"/>
      </dsp:txXfrm>
    </dsp:sp>
    <dsp:sp modelId="{2A5CCB0E-DCD1-D74A-8604-D640C4C9370B}">
      <dsp:nvSpPr>
        <dsp:cNvPr id="0" name=""/>
        <dsp:cNvSpPr/>
      </dsp:nvSpPr>
      <dsp:spPr>
        <a:xfrm rot="5400000">
          <a:off x="4659986" y="28504"/>
          <a:ext cx="736169" cy="473230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62865" rIns="125730" bIns="6286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3300" kern="1200" dirty="0"/>
        </a:p>
      </dsp:txBody>
      <dsp:txXfrm rot="-5400000">
        <a:off x="2661920" y="2062508"/>
        <a:ext cx="4696365" cy="664295"/>
      </dsp:txXfrm>
    </dsp:sp>
    <dsp:sp modelId="{BC9AF553-E1E0-8E4E-9CC2-4CFF89C44311}">
      <dsp:nvSpPr>
        <dsp:cNvPr id="0" name=""/>
        <dsp:cNvSpPr/>
      </dsp:nvSpPr>
      <dsp:spPr>
        <a:xfrm>
          <a:off x="0" y="1934549"/>
          <a:ext cx="2661920" cy="920212"/>
        </a:xfrm>
        <a:prstGeom prst="roundRect">
          <a:avLst/>
        </a:prstGeom>
        <a:gradFill flip="none" rotWithShape="0">
          <a:gsLst>
            <a:gs pos="0">
              <a:schemeClr val="accent6">
                <a:lumMod val="40000"/>
                <a:lumOff val="60000"/>
              </a:schemeClr>
            </a:gs>
            <a:gs pos="46000">
              <a:schemeClr val="accent6">
                <a:lumMod val="95000"/>
                <a:lumOff val="5000"/>
              </a:schemeClr>
            </a:gs>
            <a:gs pos="100000">
              <a:schemeClr val="accent6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200" kern="1200" dirty="0" err="1"/>
            <a:t>unshift</a:t>
          </a:r>
          <a:endParaRPr lang="zh-CN" altLang="en-US" sz="4200" kern="1200" dirty="0"/>
        </a:p>
      </dsp:txBody>
      <dsp:txXfrm>
        <a:off x="44921" y="1979470"/>
        <a:ext cx="2572078" cy="830370"/>
      </dsp:txXfrm>
    </dsp:sp>
    <dsp:sp modelId="{17659A54-B1F1-CF4C-985E-6A088F9E8EB5}">
      <dsp:nvSpPr>
        <dsp:cNvPr id="0" name=""/>
        <dsp:cNvSpPr/>
      </dsp:nvSpPr>
      <dsp:spPr>
        <a:xfrm rot="5400000">
          <a:off x="4659986" y="994727"/>
          <a:ext cx="736169" cy="473230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62865" rIns="125730" bIns="6286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3300" kern="1200"/>
        </a:p>
      </dsp:txBody>
      <dsp:txXfrm rot="-5400000">
        <a:off x="2661920" y="3028731"/>
        <a:ext cx="4696365" cy="664295"/>
      </dsp:txXfrm>
    </dsp:sp>
    <dsp:sp modelId="{2F9402E7-F8E6-D44D-9236-A19D596A96BC}">
      <dsp:nvSpPr>
        <dsp:cNvPr id="0" name=""/>
        <dsp:cNvSpPr/>
      </dsp:nvSpPr>
      <dsp:spPr>
        <a:xfrm>
          <a:off x="0" y="2900772"/>
          <a:ext cx="2661920" cy="920212"/>
        </a:xfrm>
        <a:prstGeom prst="roundRect">
          <a:avLst/>
        </a:prstGeom>
        <a:gradFill flip="none" rotWithShape="0"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200" kern="1200" dirty="0"/>
            <a:t>shift</a:t>
          </a:r>
          <a:endParaRPr lang="zh-CN" altLang="en-US" sz="4200" kern="1200" dirty="0"/>
        </a:p>
      </dsp:txBody>
      <dsp:txXfrm>
        <a:off x="44921" y="2945693"/>
        <a:ext cx="2572078" cy="830370"/>
      </dsp:txXfrm>
    </dsp:sp>
    <dsp:sp modelId="{8DED8631-D187-CE4A-99FD-50FF120D17E1}">
      <dsp:nvSpPr>
        <dsp:cNvPr id="0" name=""/>
        <dsp:cNvSpPr/>
      </dsp:nvSpPr>
      <dsp:spPr>
        <a:xfrm rot="5400000">
          <a:off x="4659986" y="1960949"/>
          <a:ext cx="736169" cy="473230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62865" rIns="125730" bIns="6286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3300" kern="1200"/>
        </a:p>
      </dsp:txBody>
      <dsp:txXfrm rot="-5400000">
        <a:off x="2661920" y="3994953"/>
        <a:ext cx="4696365" cy="664295"/>
      </dsp:txXfrm>
    </dsp:sp>
    <dsp:sp modelId="{7E3D320D-383A-754C-8E86-C442ABCD535F}">
      <dsp:nvSpPr>
        <dsp:cNvPr id="0" name=""/>
        <dsp:cNvSpPr/>
      </dsp:nvSpPr>
      <dsp:spPr>
        <a:xfrm>
          <a:off x="0" y="3866995"/>
          <a:ext cx="2661920" cy="920212"/>
        </a:xfrm>
        <a:prstGeom prst="roundRect">
          <a:avLst/>
        </a:prstGeom>
        <a:gradFill flip="none" rotWithShape="1">
          <a:gsLst>
            <a:gs pos="0">
              <a:schemeClr val="accent4">
                <a:lumMod val="40000"/>
                <a:lumOff val="60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200" kern="1200" dirty="0"/>
            <a:t>splice</a:t>
          </a:r>
          <a:endParaRPr lang="zh-CN" altLang="en-US" sz="4200" kern="1200" dirty="0"/>
        </a:p>
      </dsp:txBody>
      <dsp:txXfrm>
        <a:off x="44921" y="3911916"/>
        <a:ext cx="2572078" cy="8303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2262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EE07CC45-2AAD-C347-9CC6-8D2200032366}" type="datetimeFigureOut">
              <a:rPr kumimoji="1" lang="zh-CN" altLang="en-US" smtClean="0"/>
              <a:t>2017/5/7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9592B14F-14F7-BC4E-A58A-B2D4396A8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18991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7ECF5-404B-A14C-B23D-ED674B980582}" type="datetimeFigureOut">
              <a:rPr kumimoji="1" lang="zh-CN" altLang="en-US" smtClean="0"/>
              <a:t>2017/5/7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9FFD-8E8E-7F44-833E-44FA2021FD8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244827" y="308682"/>
            <a:ext cx="4248150" cy="515408"/>
          </a:xfrm>
        </p:spPr>
        <p:txBody>
          <a:bodyPr>
            <a:normAutofit/>
          </a:bodyPr>
          <a:lstStyle>
            <a:lvl1pPr>
              <a:defRPr sz="2400" b="1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defRPr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25819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7739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6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044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42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27ECF5-404B-A14C-B23D-ED674B980582}" type="datetimeFigureOut">
              <a:rPr kumimoji="1" lang="zh-CN" altLang="en-US" smtClean="0"/>
              <a:t>2017/5/7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A9FFD-8E8E-7F44-833E-44FA2021FD8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Picture 4" descr="E:\常规物料\PPT规范\模板\PPT规范设计-15-15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12" y="365125"/>
            <a:ext cx="4283988" cy="41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1261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47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1215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MVC &amp; MVVM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547" y="1201260"/>
            <a:ext cx="7782006" cy="4964413"/>
          </a:xfrm>
          <a:prstGeom prst="rect">
            <a:avLst/>
          </a:prstGeom>
        </p:spPr>
      </p:pic>
      <p:pic>
        <p:nvPicPr>
          <p:cNvPr id="101" name="图片 10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7054" y="6269654"/>
            <a:ext cx="2811845" cy="34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167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MVC &amp; MVVM</a:t>
            </a:r>
            <a:endParaRPr kumimoji="1" lang="zh-CN" altLang="en-US" dirty="0"/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469922991"/>
              </p:ext>
            </p:extLst>
          </p:nvPr>
        </p:nvGraphicFramePr>
        <p:xfrm>
          <a:off x="2410001" y="1720850"/>
          <a:ext cx="4539898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881236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MVC &amp; MVVM</a:t>
            </a:r>
            <a:endParaRPr kumimoji="1" lang="zh-CN" altLang="en-US" dirty="0"/>
          </a:p>
        </p:txBody>
      </p:sp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1623659516"/>
              </p:ext>
            </p:extLst>
          </p:nvPr>
        </p:nvGraphicFramePr>
        <p:xfrm>
          <a:off x="244827" y="1497668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1866051579"/>
              </p:ext>
            </p:extLst>
          </p:nvPr>
        </p:nvGraphicFramePr>
        <p:xfrm>
          <a:off x="4492977" y="1511883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2506748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4827" y="308682"/>
            <a:ext cx="4248150" cy="515408"/>
          </a:xfrm>
        </p:spPr>
        <p:txBody>
          <a:bodyPr/>
          <a:lstStyle/>
          <a:p>
            <a:r>
              <a:rPr kumimoji="1" lang="zh-CN" altLang="en-US" dirty="0"/>
              <a:t>生命周期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338" y="1255712"/>
            <a:ext cx="6283407" cy="474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1202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2"/>
          <p:cNvSpPr txBox="1"/>
          <p:nvPr/>
        </p:nvSpPr>
        <p:spPr>
          <a:xfrm>
            <a:off x="1603022" y="2529043"/>
            <a:ext cx="45945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3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JavaScript</a:t>
            </a:r>
            <a:r>
              <a:rPr lang="zh-CN" altLang="en-US" sz="3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常用代码</a:t>
            </a:r>
          </a:p>
        </p:txBody>
      </p:sp>
      <p:pic>
        <p:nvPicPr>
          <p:cNvPr id="16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22301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如何判断一个对象？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7" y="3296354"/>
            <a:ext cx="7744179" cy="2393246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>
                <a:solidFill>
                  <a:srgbClr val="55B5DB"/>
                </a:solidFill>
                <a:effectLst/>
                <a:latin typeface="Source Code Pro" charset="0"/>
              </a:rPr>
              <a:t>isObject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E6CD69"/>
                </a:solidFill>
                <a:effectLst/>
                <a:latin typeface="Source Code Pro" charset="0"/>
              </a:rPr>
              <a:t>function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55B5DB"/>
                </a:solidFill>
                <a:effectLst/>
                <a:latin typeface="Source Code Pro" charset="0"/>
              </a:rPr>
              <a:t>(</a:t>
            </a:r>
            <a:r>
              <a:rPr lang="en-US" altLang="zh-CN" sz="2800" b="0" dirty="0" err="1">
                <a:solidFill>
                  <a:srgbClr val="55B5DB"/>
                </a:solidFill>
                <a:effectLst/>
                <a:latin typeface="Source Code Pro" charset="0"/>
              </a:rPr>
              <a:t>obj</a:t>
            </a:r>
            <a:r>
              <a:rPr lang="en-US" altLang="zh-CN" sz="2800" b="0" dirty="0">
                <a:solidFill>
                  <a:srgbClr val="55B5DB"/>
                </a:solidFill>
                <a:effectLst/>
                <a:latin typeface="Source Code Pro" charset="0"/>
              </a:rPr>
              <a:t>)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	return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!==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CD3F45"/>
                </a:solidFill>
                <a:effectLst/>
                <a:latin typeface="Source Code Pro" charset="0"/>
              </a:rPr>
              <a:t>null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</a:p>
          <a:p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	&amp;&amp;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>
                <a:solidFill>
                  <a:srgbClr val="9FCA56"/>
                </a:solidFill>
                <a:effectLst/>
                <a:latin typeface="Source Code Pro" charset="0"/>
              </a:rPr>
              <a:t>typeof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===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55B5DB"/>
                </a:solidFill>
                <a:effectLst/>
                <a:latin typeface="Source Code Pro" charset="0"/>
              </a:rPr>
              <a:t>'object'</a:t>
            </a:r>
            <a:endParaRPr lang="en-US" altLang="zh-CN" sz="28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620886" y="2036044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 err="1">
                <a:latin typeface="Source Code Pro" charset="0"/>
                <a:ea typeface="Source Code Pro" charset="0"/>
                <a:cs typeface="Source Code Pro" charset="0"/>
              </a:rPr>
              <a:t>typeof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464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如何判断一个数组？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7" y="3296354"/>
            <a:ext cx="7744179" cy="2393246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>
                <a:solidFill>
                  <a:srgbClr val="55B5DB"/>
                </a:solidFill>
                <a:effectLst/>
                <a:latin typeface="Source Code Pro" charset="0"/>
              </a:rPr>
              <a:t>isArray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E6CD69"/>
                </a:solidFill>
                <a:effectLst/>
                <a:latin typeface="Source Code Pro" charset="0"/>
              </a:rPr>
              <a:t>function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55B5DB"/>
                </a:solidFill>
                <a:effectLst/>
                <a:latin typeface="Source Code Pro" charset="0"/>
              </a:rPr>
              <a:t>(</a:t>
            </a:r>
            <a:r>
              <a:rPr lang="en-US" altLang="zh-CN" sz="2800" b="0" dirty="0" err="1">
                <a:solidFill>
                  <a:srgbClr val="55B5DB"/>
                </a:solidFill>
                <a:effectLst/>
                <a:latin typeface="Source Code Pro" charset="0"/>
              </a:rPr>
              <a:t>arr</a:t>
            </a:r>
            <a:r>
              <a:rPr lang="en-US" altLang="zh-CN" sz="2800" b="0" dirty="0">
                <a:solidFill>
                  <a:srgbClr val="55B5DB"/>
                </a:solidFill>
                <a:effectLst/>
                <a:latin typeface="Source Code Pro" charset="0"/>
              </a:rPr>
              <a:t>)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    </a:t>
            </a:r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return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>
                <a:solidFill>
                  <a:srgbClr val="9FCA56"/>
                </a:solidFill>
                <a:effectLst/>
                <a:latin typeface="Source Code Pro" charset="0"/>
              </a:rPr>
              <a:t>arr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>
                <a:solidFill>
                  <a:srgbClr val="9FCA56"/>
                </a:solidFill>
                <a:effectLst/>
                <a:latin typeface="Source Code Pro" charset="0"/>
              </a:rPr>
              <a:t>instanceof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A074C4"/>
                </a:solidFill>
                <a:effectLst/>
                <a:latin typeface="Source Code Pro" charset="0"/>
              </a:rPr>
              <a:t>Array</a:t>
            </a:r>
            <a:endParaRPr lang="en-US" altLang="zh-CN" sz="28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620886" y="2036044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 err="1">
                <a:latin typeface="Source Code Pro" charset="0"/>
                <a:ea typeface="Source Code Pro" charset="0"/>
                <a:cs typeface="Source Code Pro" charset="0"/>
              </a:rPr>
              <a:t>instanceof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3535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如何判断项包含在数组中？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7" y="3296354"/>
            <a:ext cx="7744179" cy="1614313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55B5DB"/>
                </a:solidFill>
                <a:effectLst/>
                <a:latin typeface="Source Code Pro" charset="0"/>
              </a:rPr>
              <a:t>isSelected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E6CD69"/>
                </a:solidFill>
                <a:effectLst/>
                <a:latin typeface="Source Code Pro" charset="0"/>
              </a:rPr>
              <a:t>function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55B5DB"/>
                </a:solidFill>
                <a:effectLst/>
                <a:latin typeface="Source Code Pro" charset="0"/>
              </a:rPr>
              <a:t>(row)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r>
              <a:rPr lang="zh-CN" altLang="en-US" sz="2000" b="0" dirty="0">
                <a:solidFill>
                  <a:srgbClr val="9FCA56"/>
                </a:solidFill>
                <a:effectLst/>
                <a:latin typeface="Source Code Pro" charset="0"/>
              </a:rPr>
              <a:t>   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return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selection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||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7F5E40"/>
                </a:solidFill>
                <a:effectLst/>
                <a:latin typeface="Source Code Pro" charset="0"/>
              </a:rPr>
              <a:t>[]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).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indexOf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row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&gt;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-</a:t>
            </a:r>
            <a:r>
              <a:rPr lang="en-US" altLang="zh-CN" sz="2000" b="0" dirty="0">
                <a:solidFill>
                  <a:srgbClr val="CD3F45"/>
                </a:solidFill>
                <a:effectLst/>
                <a:latin typeface="Source Code Pro" charset="0"/>
              </a:rPr>
              <a:t>1</a:t>
            </a:r>
            <a:endParaRPr lang="en-US" altLang="zh-CN" sz="20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620886" y="2036044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 err="1">
                <a:latin typeface="Source Code Pro" charset="0"/>
                <a:ea typeface="Source Code Pro" charset="0"/>
                <a:cs typeface="Source Code Pro" charset="0"/>
              </a:rPr>
              <a:t>indexof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30420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如何筛选一个数组？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7" y="3296354"/>
            <a:ext cx="7744179" cy="2404535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36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3600" b="0" dirty="0">
                <a:solidFill>
                  <a:srgbClr val="9FCA56"/>
                </a:solidFill>
                <a:effectLst/>
                <a:latin typeface="Source Code Pro" charset="0"/>
              </a:rPr>
              <a:t>users</a:t>
            </a:r>
            <a:r>
              <a:rPr lang="en-US" altLang="zh-CN" sz="36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36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36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3600" b="0" dirty="0" err="1">
                <a:solidFill>
                  <a:srgbClr val="00A452"/>
                </a:solidFill>
                <a:effectLst/>
                <a:latin typeface="Source Code Pro" charset="0"/>
              </a:rPr>
              <a:t>allUsers</a:t>
            </a:r>
            <a:r>
              <a:rPr lang="en-US" altLang="zh-CN" sz="36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3600" b="0" dirty="0" err="1">
                <a:solidFill>
                  <a:srgbClr val="55B5DB"/>
                </a:solidFill>
                <a:effectLst/>
                <a:latin typeface="Source Code Pro" charset="0"/>
              </a:rPr>
              <a:t>filter</a:t>
            </a:r>
            <a:r>
              <a:rPr lang="en-US" altLang="zh-CN" sz="36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3600" b="0" dirty="0">
                <a:solidFill>
                  <a:srgbClr val="55B5DB"/>
                </a:solidFill>
                <a:effectLst/>
                <a:latin typeface="Source Code Pro" charset="0"/>
              </a:rPr>
              <a:t>user</a:t>
            </a:r>
            <a:r>
              <a:rPr lang="en-US" altLang="zh-CN" sz="36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3600" b="0" dirty="0">
                <a:solidFill>
                  <a:srgbClr val="E6CD69"/>
                </a:solidFill>
                <a:effectLst/>
                <a:latin typeface="Source Code Pro" charset="0"/>
              </a:rPr>
              <a:t>=&gt;</a:t>
            </a:r>
            <a:r>
              <a:rPr lang="en-US" altLang="zh-CN" sz="36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3600" b="0" dirty="0" err="1">
                <a:solidFill>
                  <a:srgbClr val="00A452"/>
                </a:solidFill>
                <a:effectLst/>
                <a:latin typeface="Source Code Pro" charset="0"/>
              </a:rPr>
              <a:t>user</a:t>
            </a:r>
            <a:r>
              <a:rPr lang="en-US" altLang="zh-CN" sz="36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3600" b="0" dirty="0" err="1">
                <a:solidFill>
                  <a:srgbClr val="AA00AA"/>
                </a:solidFill>
                <a:effectLst/>
                <a:latin typeface="Source Code Pro" charset="0"/>
              </a:rPr>
              <a:t>loged</a:t>
            </a:r>
            <a:r>
              <a:rPr lang="en-US" altLang="zh-CN" sz="36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3600" b="0" dirty="0">
                <a:solidFill>
                  <a:srgbClr val="9FCA56"/>
                </a:solidFill>
                <a:effectLst/>
                <a:latin typeface="Source Code Pro" charset="0"/>
              </a:rPr>
              <a:t>===</a:t>
            </a:r>
            <a:r>
              <a:rPr lang="en-US" altLang="zh-CN" sz="36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3600" b="0" dirty="0">
                <a:solidFill>
                  <a:srgbClr val="CD3F45"/>
                </a:solidFill>
                <a:effectLst/>
                <a:latin typeface="Source Code Pro" charset="0"/>
              </a:rPr>
              <a:t>true</a:t>
            </a:r>
            <a:r>
              <a:rPr lang="en-US" altLang="zh-CN" sz="36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620886" y="2036044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>
                <a:latin typeface="Source Code Pro" charset="0"/>
                <a:ea typeface="Source Code Pro" charset="0"/>
                <a:cs typeface="Source Code Pro" charset="0"/>
              </a:rPr>
              <a:t>filter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0903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如何判断对象为空？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7" y="3296354"/>
            <a:ext cx="7744179" cy="1761068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if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Object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keys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search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).length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!==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CD3F45"/>
                </a:solidFill>
                <a:effectLst/>
                <a:latin typeface="Source Code Pro" charset="0"/>
              </a:rPr>
              <a:t>0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 {</a:t>
            </a:r>
          </a:p>
          <a:p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	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args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Object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>
                <a:solidFill>
                  <a:srgbClr val="55B5DB"/>
                </a:solidFill>
                <a:effectLst/>
                <a:latin typeface="Source Code Pro" charset="0"/>
              </a:rPr>
              <a:t>assign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({}, 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args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,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search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  <a:p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620886" y="2036044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 err="1">
                <a:latin typeface="Source Code Pro" charset="0"/>
                <a:ea typeface="Source Code Pro" charset="0"/>
                <a:cs typeface="Source Code Pro" charset="0"/>
              </a:rPr>
              <a:t>Object.keys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2138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2"/>
          <p:cNvSpPr txBox="1"/>
          <p:nvPr/>
        </p:nvSpPr>
        <p:spPr>
          <a:xfrm>
            <a:off x="1905530" y="2529043"/>
            <a:ext cx="41451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3600" b="1">
                <a:solidFill>
                  <a:schemeClr val="bg1"/>
                </a:solidFill>
                <a:latin typeface="微软雅黑" charset="-122"/>
                <a:ea typeface="微软雅黑" charset="-122"/>
              </a:rPr>
              <a:t>VUE</a:t>
            </a:r>
            <a:r>
              <a:rPr lang="zh-CN" altLang="en-US" sz="3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组件开发实战</a:t>
            </a:r>
            <a:endParaRPr lang="en-US" altLang="zh-CN" sz="1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5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47505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如何循环删除数组的项？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4" y="16594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8" y="2511019"/>
            <a:ext cx="7744179" cy="1761068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for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000" b="0" dirty="0">
                <a:solidFill>
                  <a:srgbClr val="E6CD69"/>
                </a:solidFill>
                <a:effectLst/>
                <a:latin typeface="Source Code Pro" charset="0"/>
              </a:rPr>
              <a:t>let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CD3F45"/>
                </a:solidFill>
                <a:effectLst/>
                <a:latin typeface="Source Code Pro" charset="0"/>
              </a:rPr>
              <a:t>0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,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let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j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00A452"/>
                </a:solidFill>
                <a:effectLst/>
                <a:latin typeface="Source Code Pro" charset="0"/>
              </a:rPr>
              <a:t>del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.length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-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CD3F45"/>
                </a:solidFill>
                <a:effectLst/>
                <a:latin typeface="Source Code Pro" charset="0"/>
              </a:rPr>
              <a:t>1</a:t>
            </a:r>
            <a:r>
              <a:rPr lang="en-US" altLang="zh-CN" sz="20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&lt;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j</a:t>
            </a:r>
            <a:r>
              <a:rPr lang="en-US" altLang="zh-CN" sz="20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++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 {</a:t>
            </a:r>
          </a:p>
          <a:p>
            <a:r>
              <a:rPr lang="zh-CN" altLang="en-US" sz="2000" dirty="0">
                <a:solidFill>
                  <a:srgbClr val="D4D7D6"/>
                </a:solidFill>
                <a:latin typeface="Source Code Pro" charset="0"/>
              </a:rPr>
              <a:t>    </a:t>
            </a:r>
            <a:r>
              <a:rPr lang="en-US" altLang="zh-CN" sz="2000" b="0" dirty="0" err="1">
                <a:solidFill>
                  <a:srgbClr val="00A452"/>
                </a:solidFill>
                <a:effectLst/>
                <a:latin typeface="Source Code Pro" charset="0"/>
              </a:rPr>
              <a:t>allItems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splice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del</a:t>
            </a:r>
            <a:r>
              <a:rPr lang="en-US" altLang="zh-CN" sz="20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, </a:t>
            </a:r>
            <a:r>
              <a:rPr lang="en-US" altLang="zh-CN" sz="2000" b="0" dirty="0">
                <a:solidFill>
                  <a:srgbClr val="CD3F45"/>
                </a:solidFill>
                <a:effectLst/>
                <a:latin typeface="Source Code Pro" charset="0"/>
              </a:rPr>
              <a:t>0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  <a:p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620889" y="1114399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>
                <a:latin typeface="Source Code Pro" charset="0"/>
                <a:ea typeface="Source Code Pro" charset="0"/>
                <a:cs typeface="Source Code Pro" charset="0"/>
              </a:rPr>
              <a:t>for</a:t>
            </a:r>
            <a:r>
              <a:rPr kumimoji="1" lang="zh-CN" altLang="en-US" sz="40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4000" dirty="0">
                <a:latin typeface="Source Code Pro" charset="0"/>
                <a:ea typeface="Source Code Pro" charset="0"/>
                <a:cs typeface="Source Code Pro" charset="0"/>
              </a:rPr>
              <a:t>+</a:t>
            </a:r>
            <a:r>
              <a:rPr kumimoji="1" lang="zh-CN" altLang="en-US" sz="40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4000" dirty="0">
                <a:latin typeface="Source Code Pro" charset="0"/>
                <a:ea typeface="Source Code Pro" charset="0"/>
                <a:cs typeface="Source Code Pro" charset="0"/>
              </a:rPr>
              <a:t>splice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620887" y="4754307"/>
            <a:ext cx="7744179" cy="1761068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for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000" b="0" dirty="0">
                <a:solidFill>
                  <a:srgbClr val="E6CD69"/>
                </a:solidFill>
                <a:effectLst/>
                <a:latin typeface="Source Code Pro" charset="0"/>
              </a:rPr>
              <a:t>let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00A452"/>
                </a:solidFill>
                <a:effectLst/>
                <a:latin typeface="Source Code Pro" charset="0"/>
              </a:rPr>
              <a:t>delIds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.length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-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CD3F45"/>
                </a:solidFill>
                <a:effectLst/>
                <a:latin typeface="Source Code Pro" charset="0"/>
              </a:rPr>
              <a:t>1</a:t>
            </a:r>
            <a:r>
              <a:rPr lang="en-US" altLang="zh-CN" sz="20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&gt;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CD3F45"/>
                </a:solidFill>
                <a:effectLst/>
                <a:latin typeface="Source Code Pro" charset="0"/>
              </a:rPr>
              <a:t>0</a:t>
            </a:r>
            <a:r>
              <a:rPr lang="en-US" altLang="zh-CN" sz="20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--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 </a:t>
            </a:r>
          </a:p>
          <a:p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{</a:t>
            </a:r>
          </a:p>
          <a:p>
            <a:r>
              <a:rPr lang="zh-CN" altLang="en-US" sz="2000" dirty="0">
                <a:solidFill>
                  <a:srgbClr val="00A452"/>
                </a:solidFill>
                <a:latin typeface="Source Code Pro" charset="0"/>
              </a:rPr>
              <a:t>    </a:t>
            </a:r>
            <a:r>
              <a:rPr lang="en-US" altLang="zh-CN" sz="2000" b="0" dirty="0" err="1">
                <a:solidFill>
                  <a:srgbClr val="00A452"/>
                </a:solidFill>
                <a:effectLst/>
                <a:latin typeface="Source Code Pro" charset="0"/>
              </a:rPr>
              <a:t>allItems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splice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delIds</a:t>
            </a:r>
            <a:r>
              <a:rPr lang="en-US" altLang="zh-CN" sz="20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, </a:t>
            </a:r>
            <a:r>
              <a:rPr lang="en-US" altLang="zh-CN" sz="2000" b="0" dirty="0">
                <a:solidFill>
                  <a:srgbClr val="CD3F45"/>
                </a:solidFill>
                <a:effectLst/>
                <a:latin typeface="Source Code Pro" charset="0"/>
              </a:rPr>
              <a:t>0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  <a:p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735146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如何循环删除数组的项？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25851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6" y="3436708"/>
            <a:ext cx="7744179" cy="1761068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b="0" dirty="0" err="1">
                <a:solidFill>
                  <a:srgbClr val="00A452"/>
                </a:solidFill>
                <a:effectLst/>
                <a:latin typeface="Source Code Pro" charset="0"/>
              </a:rPr>
              <a:t>delItems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forEach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>
                <a:solidFill>
                  <a:srgbClr val="55B5DB"/>
                </a:solidFill>
                <a:effectLst/>
                <a:latin typeface="Source Code Pro" charset="0"/>
              </a:rPr>
              <a:t>(item)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E6CD69"/>
                </a:solidFill>
                <a:effectLst/>
                <a:latin typeface="Source Code Pro" charset="0"/>
              </a:rPr>
              <a:t>=&gt;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r>
              <a:rPr lang="zh-CN" altLang="en-US" sz="2000" dirty="0">
                <a:solidFill>
                  <a:srgbClr val="00A452"/>
                </a:solidFill>
                <a:latin typeface="Source Code Pro" charset="0"/>
              </a:rPr>
              <a:t>    </a:t>
            </a:r>
            <a:r>
              <a:rPr lang="en-US" altLang="zh-CN" sz="2000" b="0" dirty="0" err="1">
                <a:solidFill>
                  <a:srgbClr val="00A452"/>
                </a:solidFill>
                <a:effectLst/>
                <a:latin typeface="Source Code Pro" charset="0"/>
              </a:rPr>
              <a:t>allItems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splice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 err="1">
                <a:solidFill>
                  <a:srgbClr val="00A452"/>
                </a:solidFill>
                <a:effectLst/>
                <a:latin typeface="Source Code Pro" charset="0"/>
              </a:rPr>
              <a:t>allItems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indexOf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item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), </a:t>
            </a:r>
            <a:r>
              <a:rPr lang="en-US" altLang="zh-CN" sz="2000" b="0" dirty="0">
                <a:solidFill>
                  <a:srgbClr val="CD3F45"/>
                </a:solidFill>
                <a:effectLst/>
                <a:latin typeface="Source Code Pro" charset="0"/>
              </a:rPr>
              <a:t>0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  <a:p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})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620887" y="2040088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600" dirty="0" err="1">
                <a:latin typeface="Source Code Pro" charset="0"/>
                <a:ea typeface="Source Code Pro" charset="0"/>
                <a:cs typeface="Source Code Pro" charset="0"/>
              </a:rPr>
              <a:t>forEach</a:t>
            </a:r>
            <a:r>
              <a:rPr kumimoji="1" lang="zh-CN" altLang="en-US" sz="36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3600" dirty="0">
                <a:latin typeface="Source Code Pro" charset="0"/>
                <a:ea typeface="Source Code Pro" charset="0"/>
                <a:cs typeface="Source Code Pro" charset="0"/>
              </a:rPr>
              <a:t>+</a:t>
            </a:r>
            <a:r>
              <a:rPr kumimoji="1" lang="zh-CN" altLang="en-US" sz="36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3600" dirty="0" err="1">
                <a:latin typeface="Source Code Pro" charset="0"/>
                <a:ea typeface="Source Code Pro" charset="0"/>
                <a:cs typeface="Source Code Pro" charset="0"/>
              </a:rPr>
              <a:t>indexOf</a:t>
            </a:r>
            <a:r>
              <a:rPr kumimoji="1" lang="zh-CN" altLang="en-US" sz="36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3600" dirty="0">
                <a:latin typeface="Source Code Pro" charset="0"/>
                <a:ea typeface="Source Code Pro" charset="0"/>
                <a:cs typeface="Source Code Pro" charset="0"/>
              </a:rPr>
              <a:t>+</a:t>
            </a:r>
            <a:r>
              <a:rPr kumimoji="1" lang="zh-CN" altLang="en-US" sz="36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3600" dirty="0">
                <a:latin typeface="Source Code Pro" charset="0"/>
                <a:ea typeface="Source Code Pro" charset="0"/>
                <a:cs typeface="Source Code Pro" charset="0"/>
              </a:rPr>
              <a:t>splice</a:t>
            </a:r>
            <a:endParaRPr kumimoji="1" lang="zh-CN" altLang="en-US" sz="36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9364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数组操作与响应式更新</a:t>
            </a:r>
            <a:endParaRPr kumimoji="1" lang="zh-CN" altLang="en-US" dirty="0"/>
          </a:p>
        </p:txBody>
      </p:sp>
      <p:graphicFrame>
        <p:nvGraphicFramePr>
          <p:cNvPr id="29" name="图表 28"/>
          <p:cNvGraphicFramePr/>
          <p:nvPr>
            <p:extLst>
              <p:ext uri="{D42A27DB-BD31-4B8C-83A1-F6EECF244321}">
                <p14:modId xmlns:p14="http://schemas.microsoft.com/office/powerpoint/2010/main" val="754276071"/>
              </p:ext>
            </p:extLst>
          </p:nvPr>
        </p:nvGraphicFramePr>
        <p:xfrm>
          <a:off x="857954" y="1396999"/>
          <a:ext cx="7394223" cy="4789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696739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数组操作与响应式更新</a:t>
            </a:r>
            <a:endParaRPr kumimoji="1"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3657599" y="4410753"/>
            <a:ext cx="1670756" cy="699911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endParaRPr kumimoji="1" lang="zh-CN" altLang="en-US" sz="2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3657599" y="3394754"/>
            <a:ext cx="1670756" cy="699911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endParaRPr kumimoji="1" lang="zh-CN" altLang="en-US" sz="2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3657599" y="2378755"/>
            <a:ext cx="1670756" cy="699911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endParaRPr kumimoji="1" lang="zh-CN" altLang="en-US" sz="2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" name="弧 12"/>
          <p:cNvSpPr/>
          <p:nvPr/>
        </p:nvSpPr>
        <p:spPr>
          <a:xfrm>
            <a:off x="2709330" y="1482888"/>
            <a:ext cx="1332089" cy="1332089"/>
          </a:xfrm>
          <a:prstGeom prst="arc">
            <a:avLst/>
          </a:prstGeom>
          <a:ln w="28575">
            <a:solidFill>
              <a:srgbClr val="00B050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064762" y="1155146"/>
            <a:ext cx="1289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+push</a:t>
            </a:r>
            <a:endParaRPr kumimoji="1" lang="zh-CN" altLang="en-US" sz="2800" dirty="0">
              <a:solidFill>
                <a:srgbClr val="00B05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6" name="弧 15"/>
          <p:cNvSpPr/>
          <p:nvPr/>
        </p:nvSpPr>
        <p:spPr>
          <a:xfrm>
            <a:off x="4944535" y="1482887"/>
            <a:ext cx="1332089" cy="1332089"/>
          </a:xfrm>
          <a:prstGeom prst="arc">
            <a:avLst>
              <a:gd name="adj1" fmla="val 10800004"/>
              <a:gd name="adj2" fmla="val 16280641"/>
            </a:avLst>
          </a:prstGeom>
          <a:ln w="28575">
            <a:solidFill>
              <a:schemeClr val="accent2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5765105" y="1178087"/>
            <a:ext cx="10262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solidFill>
                  <a:schemeClr val="accent2"/>
                </a:solidFill>
                <a:latin typeface="Microsoft YaHei" charset="-122"/>
                <a:ea typeface="Microsoft YaHei" charset="-122"/>
                <a:cs typeface="Microsoft YaHei" charset="-122"/>
              </a:rPr>
              <a:t>-pop</a:t>
            </a:r>
            <a:endParaRPr kumimoji="1" lang="zh-CN" altLang="en-US" sz="2800" dirty="0">
              <a:solidFill>
                <a:schemeClr val="accent2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9" name="弧 18"/>
          <p:cNvSpPr/>
          <p:nvPr/>
        </p:nvSpPr>
        <p:spPr>
          <a:xfrm>
            <a:off x="2709330" y="4644870"/>
            <a:ext cx="1332089" cy="1332089"/>
          </a:xfrm>
          <a:prstGeom prst="arc">
            <a:avLst>
              <a:gd name="adj1" fmla="val 149171"/>
              <a:gd name="adj2" fmla="val 5656074"/>
            </a:avLst>
          </a:prstGeom>
          <a:ln w="28575">
            <a:solidFill>
              <a:srgbClr val="00B05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1619421" y="5743063"/>
            <a:ext cx="16421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+</a:t>
            </a:r>
            <a:r>
              <a:rPr kumimoji="1" lang="en-US" altLang="zh-CN" sz="2800" dirty="0" err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unshift</a:t>
            </a:r>
            <a:endParaRPr kumimoji="1" lang="zh-CN" altLang="en-US" sz="2800" dirty="0">
              <a:solidFill>
                <a:srgbClr val="00B05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1" name="弧 20"/>
          <p:cNvSpPr/>
          <p:nvPr/>
        </p:nvSpPr>
        <p:spPr>
          <a:xfrm>
            <a:off x="4985288" y="4644869"/>
            <a:ext cx="1332089" cy="1332089"/>
          </a:xfrm>
          <a:prstGeom prst="arc">
            <a:avLst>
              <a:gd name="adj1" fmla="val 5452413"/>
              <a:gd name="adj2" fmla="val 10794666"/>
            </a:avLst>
          </a:prstGeom>
          <a:ln w="28575">
            <a:solidFill>
              <a:schemeClr val="accent2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5763502" y="5687854"/>
            <a:ext cx="10891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solidFill>
                  <a:schemeClr val="accent2"/>
                </a:solidFill>
                <a:latin typeface="Microsoft YaHei" charset="-122"/>
                <a:ea typeface="Microsoft YaHei" charset="-122"/>
                <a:cs typeface="Microsoft YaHei" charset="-122"/>
              </a:rPr>
              <a:t>-shift</a:t>
            </a:r>
            <a:endParaRPr kumimoji="1" lang="zh-CN" altLang="en-US" sz="2800" dirty="0">
              <a:solidFill>
                <a:schemeClr val="accent2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9629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如何复制一个</a:t>
            </a:r>
            <a:r>
              <a:rPr lang="en-US" altLang="zh-CN" dirty="0"/>
              <a:t> JS </a:t>
            </a:r>
            <a:r>
              <a:rPr lang="zh-CN" altLang="en-US" dirty="0"/>
              <a:t>对象？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1095022" y="2472265"/>
            <a:ext cx="7055556" cy="225778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CN" sz="2400" dirty="0" err="1">
                <a:solidFill>
                  <a:srgbClr val="E6CD69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var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a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{ prop: </a:t>
            </a:r>
            <a:r>
              <a:rPr lang="en-US" altLang="zh-CN" sz="2400" dirty="0">
                <a:solidFill>
                  <a:srgbClr val="55B5DB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'</a:t>
            </a:r>
            <a:r>
              <a:rPr lang="en-US" altLang="zh-CN" sz="2400" dirty="0" err="1">
                <a:solidFill>
                  <a:srgbClr val="55B5DB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val</a:t>
            </a:r>
            <a:r>
              <a:rPr lang="en-US" altLang="zh-CN" sz="2400" dirty="0">
                <a:solidFill>
                  <a:srgbClr val="55B5DB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'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}</a:t>
            </a:r>
          </a:p>
          <a:p>
            <a:pPr lvl="1"/>
            <a:r>
              <a:rPr lang="en-US" altLang="zh-CN" sz="2400" dirty="0" err="1">
                <a:solidFill>
                  <a:srgbClr val="E6CD69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var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b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a</a:t>
            </a:r>
            <a:endParaRPr lang="en-US" altLang="zh-CN" sz="2400" dirty="0">
              <a:solidFill>
                <a:srgbClr val="D4D7D6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en-US" altLang="zh-CN" sz="2400" dirty="0" err="1">
                <a:solidFill>
                  <a:srgbClr val="00A452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a</a:t>
            </a:r>
            <a:r>
              <a:rPr lang="en-US" altLang="zh-CN" sz="2400" dirty="0" err="1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en-US" altLang="zh-CN" sz="2400" dirty="0" err="1">
                <a:solidFill>
                  <a:srgbClr val="AA00AA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prop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>
                <a:solidFill>
                  <a:srgbClr val="55B5DB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'nothing'</a:t>
            </a:r>
            <a:endParaRPr lang="en-US" altLang="zh-CN" sz="2400" dirty="0">
              <a:solidFill>
                <a:srgbClr val="D4D7D6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en-US" altLang="zh-CN" sz="2400" dirty="0" err="1">
                <a:solidFill>
                  <a:srgbClr val="A074C4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console</a:t>
            </a:r>
            <a:r>
              <a:rPr lang="en-US" altLang="zh-CN" sz="2400" dirty="0" err="1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en-US" altLang="zh-CN" sz="2400" dirty="0" err="1">
                <a:solidFill>
                  <a:srgbClr val="A074C4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log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altLang="zh-CN" sz="2400" dirty="0" err="1">
                <a:solidFill>
                  <a:srgbClr val="00A452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b</a:t>
            </a:r>
            <a:r>
              <a:rPr lang="en-US" altLang="zh-CN" sz="2400" dirty="0" err="1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en-US" altLang="zh-CN" sz="2400" dirty="0" err="1">
                <a:solidFill>
                  <a:srgbClr val="AA00AA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prop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736345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如何复制一个</a:t>
            </a:r>
            <a:r>
              <a:rPr lang="en-US" altLang="zh-CN" dirty="0"/>
              <a:t> JS </a:t>
            </a:r>
            <a:r>
              <a:rPr lang="zh-CN" altLang="en-US" dirty="0"/>
              <a:t>对象？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27" y="1027289"/>
            <a:ext cx="8534400" cy="543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2235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如何复制一个</a:t>
            </a:r>
            <a:r>
              <a:rPr lang="en-US" altLang="zh-CN" dirty="0"/>
              <a:t> JS </a:t>
            </a:r>
            <a:r>
              <a:rPr lang="zh-CN" altLang="en-US" dirty="0"/>
              <a:t>对象？</a:t>
            </a:r>
            <a:endParaRPr kumimoji="1" lang="zh-CN" altLang="en-US" dirty="0"/>
          </a:p>
        </p:txBody>
      </p:sp>
      <p:sp>
        <p:nvSpPr>
          <p:cNvPr id="3" name="圆角矩形 2"/>
          <p:cNvSpPr/>
          <p:nvPr/>
        </p:nvSpPr>
        <p:spPr>
          <a:xfrm>
            <a:off x="889463" y="2954462"/>
            <a:ext cx="3397955" cy="1106311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4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浅拷贝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4868797" y="2954463"/>
            <a:ext cx="3397955" cy="1106311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4000" dirty="0">
                <a:latin typeface="Microsoft YaHei" charset="-122"/>
                <a:ea typeface="Microsoft YaHei" charset="-122"/>
                <a:cs typeface="Microsoft YaHei" charset="-122"/>
              </a:rPr>
              <a:t>深拷贝</a:t>
            </a:r>
          </a:p>
        </p:txBody>
      </p:sp>
    </p:spTree>
    <p:extLst>
      <p:ext uri="{BB962C8B-B14F-4D97-AF65-F5344CB8AC3E}">
        <p14:creationId xmlns:p14="http://schemas.microsoft.com/office/powerpoint/2010/main" val="845320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如何复制一个</a:t>
            </a:r>
            <a:r>
              <a:rPr lang="en-US" altLang="zh-CN" dirty="0"/>
              <a:t> JS </a:t>
            </a:r>
            <a:r>
              <a:rPr lang="zh-CN" altLang="en-US" dirty="0"/>
              <a:t>对象？</a:t>
            </a:r>
            <a:endParaRPr kumimoji="1"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1" y="0"/>
            <a:ext cx="9144000" cy="6858000"/>
          </a:xfrm>
          <a:prstGeom prst="roundRect">
            <a:avLst>
              <a:gd name="adj" fmla="val 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CN" sz="2400" b="0" dirty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zh-CN" altLang="en-US" sz="2400" b="0" dirty="0">
                <a:solidFill>
                  <a:srgbClr val="4A5F68"/>
                </a:solidFill>
                <a:effectLst/>
                <a:latin typeface="Source Code Pro" charset="0"/>
              </a:rPr>
              <a:t>浅拷贝</a:t>
            </a:r>
            <a:endParaRPr lang="en-US" altLang="zh-CN" sz="2400" b="0" dirty="0">
              <a:solidFill>
                <a:srgbClr val="E6CD69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>
                <a:solidFill>
                  <a:srgbClr val="E6CD69"/>
                </a:solidFill>
                <a:effectLst/>
                <a:latin typeface="Source Code Pro" charset="0"/>
              </a:rPr>
              <a:t>function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55B5DB"/>
                </a:solidFill>
                <a:effectLst/>
                <a:latin typeface="Source Code Pro" charset="0"/>
              </a:rPr>
              <a:t>lightCopy</a:t>
            </a:r>
            <a:r>
              <a:rPr lang="en-US" altLang="zh-CN" sz="2400" b="0" dirty="0">
                <a:solidFill>
                  <a:srgbClr val="55B5DB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>
                <a:solidFill>
                  <a:srgbClr val="55B5DB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55B5DB"/>
                </a:solidFill>
                <a:effectLst/>
                <a:latin typeface="Source Code Pro" charset="0"/>
              </a:rPr>
              <a:t>)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pPr lvl="2"/>
            <a:r>
              <a:rPr lang="en-US" altLang="zh-CN" sz="2400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{}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for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400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in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 {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	copy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2"/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return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744483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如何复制一个</a:t>
            </a:r>
            <a:r>
              <a:rPr lang="en-US" altLang="zh-CN" dirty="0"/>
              <a:t> JS </a:t>
            </a:r>
            <a:r>
              <a:rPr lang="zh-CN" altLang="en-US" dirty="0"/>
              <a:t>对象？</a:t>
            </a:r>
            <a:endParaRPr kumimoji="1"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1" y="0"/>
            <a:ext cx="9144000" cy="6858000"/>
          </a:xfrm>
          <a:prstGeom prst="roundRect">
            <a:avLst>
              <a:gd name="adj" fmla="val 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/>
            <a:r>
              <a:rPr lang="en-US" altLang="zh-CN" sz="2400" b="0" dirty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zh-CN" altLang="en-US" sz="2400" dirty="0">
                <a:solidFill>
                  <a:srgbClr val="4A5F68"/>
                </a:solidFill>
                <a:latin typeface="Source Code Pro" charset="0"/>
              </a:rPr>
              <a:t>深</a:t>
            </a:r>
            <a:r>
              <a:rPr lang="zh-CN" altLang="en-US" sz="2400" b="0" dirty="0">
                <a:solidFill>
                  <a:srgbClr val="4A5F68"/>
                </a:solidFill>
                <a:effectLst/>
                <a:latin typeface="Source Code Pro" charset="0"/>
              </a:rPr>
              <a:t>拷贝</a:t>
            </a:r>
            <a:endParaRPr lang="en-US" altLang="zh-CN" sz="2400" b="0" dirty="0">
              <a:solidFill>
                <a:srgbClr val="E6CD69"/>
              </a:solidFill>
              <a:effectLst/>
              <a:latin typeface="Source Code Pro" charset="0"/>
            </a:endParaRPr>
          </a:p>
          <a:p>
            <a:r>
              <a:rPr lang="en-US" altLang="zh-CN" sz="2400" b="0" dirty="0">
                <a:solidFill>
                  <a:srgbClr val="E6CD69"/>
                </a:solidFill>
                <a:effectLst/>
                <a:latin typeface="Source Code Pro" charset="0"/>
              </a:rPr>
              <a:t>function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55B5DB"/>
                </a:solidFill>
                <a:effectLst/>
                <a:latin typeface="Source Code Pro" charset="0"/>
              </a:rPr>
              <a:t>deepCopy</a:t>
            </a:r>
            <a:r>
              <a:rPr lang="en-US" altLang="zh-CN" sz="2400" b="0" dirty="0">
                <a:solidFill>
                  <a:srgbClr val="55B5DB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>
                <a:solidFill>
                  <a:srgbClr val="55B5DB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55B5DB"/>
                </a:solidFill>
                <a:effectLst/>
                <a:latin typeface="Source Code Pro" charset="0"/>
              </a:rPr>
              <a:t>)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pPr lvl="1"/>
            <a:r>
              <a:rPr lang="en-US" altLang="zh-CN" sz="2400" b="0" dirty="0">
                <a:solidFill>
                  <a:srgbClr val="E6CD69"/>
                </a:solidFill>
                <a:effectLst/>
                <a:latin typeface="Source Code Pro" charset="0"/>
              </a:rPr>
              <a:t>let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{}</a:t>
            </a:r>
            <a:r>
              <a:rPr lang="en-US" altLang="zh-CN" sz="24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 err="1">
                <a:solidFill>
                  <a:srgbClr val="A074C4"/>
                </a:solidFill>
                <a:effectLst/>
                <a:latin typeface="Source Code Pro" charset="0"/>
              </a:rPr>
              <a:t>Object</a:t>
            </a:r>
            <a:r>
              <a:rPr lang="en-US" altLang="zh-CN" sz="24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400" b="0" dirty="0" err="1">
                <a:solidFill>
                  <a:srgbClr val="A074C4"/>
                </a:solidFill>
                <a:effectLst/>
                <a:latin typeface="Source Code Pro" charset="0"/>
              </a:rPr>
              <a:t>keys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).</a:t>
            </a:r>
            <a:r>
              <a:rPr lang="en-US" altLang="zh-CN" sz="2400" b="0" dirty="0" err="1">
                <a:solidFill>
                  <a:srgbClr val="A074C4"/>
                </a:solidFill>
                <a:effectLst/>
                <a:latin typeface="Source Code Pro" charset="0"/>
              </a:rPr>
              <a:t>forEach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>
                <a:solidFill>
                  <a:srgbClr val="55B5DB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E6CD69"/>
                </a:solidFill>
                <a:effectLst/>
                <a:latin typeface="Source Code Pro" charset="0"/>
              </a:rPr>
              <a:t>=&gt;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if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instanceof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A074C4"/>
                </a:solidFill>
                <a:effectLst/>
                <a:latin typeface="Source Code Pro" charset="0"/>
              </a:rPr>
              <a:t>Array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 {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	copy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A074C4"/>
                </a:solidFill>
                <a:effectLst/>
                <a:latin typeface="Source Code Pro" charset="0"/>
              </a:rPr>
              <a:t>Array</a:t>
            </a:r>
            <a:r>
              <a:rPr lang="en-US" altLang="zh-CN" sz="24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400" b="0" dirty="0" err="1">
                <a:solidFill>
                  <a:srgbClr val="55B5DB"/>
                </a:solidFill>
                <a:effectLst/>
                <a:latin typeface="Source Code Pro" charset="0"/>
              </a:rPr>
              <a:t>from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  <a:r>
              <a:rPr lang="en-US" altLang="zh-CN" sz="24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2"/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else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if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typeof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===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55B5DB"/>
                </a:solidFill>
                <a:effectLst/>
                <a:latin typeface="Source Code Pro" charset="0"/>
              </a:rPr>
              <a:t>'object'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 {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	copy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55B5DB"/>
                </a:solidFill>
                <a:effectLst/>
                <a:latin typeface="Source Code Pro" charset="0"/>
              </a:rPr>
              <a:t>deepCopy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  <a:r>
              <a:rPr lang="en-US" altLang="zh-CN" sz="24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2"/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else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	copy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2"/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  <a:p>
            <a:pPr lvl="1"/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})</a:t>
            </a:r>
          </a:p>
          <a:p>
            <a:pPr lvl="1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return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r>
              <a:rPr lang="en-US" altLang="zh-CN" sz="24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239425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如何复制一个</a:t>
            </a:r>
            <a:r>
              <a:rPr lang="en-US" altLang="zh-CN" dirty="0"/>
              <a:t> JS </a:t>
            </a:r>
            <a:r>
              <a:rPr lang="zh-CN" altLang="en-US" dirty="0"/>
              <a:t>对象？</a:t>
            </a:r>
            <a:endParaRPr kumimoji="1"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1" y="0"/>
            <a:ext cx="9144000" cy="6858000"/>
          </a:xfrm>
          <a:prstGeom prst="roundRect">
            <a:avLst>
              <a:gd name="adj" fmla="val 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CN" sz="2400" b="0" dirty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en-US" altLang="zh-CN" sz="2400" b="0" dirty="0" err="1">
                <a:solidFill>
                  <a:srgbClr val="4A5F68"/>
                </a:solidFill>
                <a:effectLst/>
                <a:latin typeface="Source Code Pro" charset="0"/>
              </a:rPr>
              <a:t>utils.js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export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E6CD69"/>
                </a:solidFill>
                <a:effectLst/>
                <a:latin typeface="Source Code Pro" charset="0"/>
              </a:rPr>
              <a:t>const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lightCopy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>
                <a:solidFill>
                  <a:srgbClr val="D4D7D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 {...}</a:t>
            </a:r>
          </a:p>
          <a:p>
            <a:pPr lvl="1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export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E6CD69"/>
                </a:solidFill>
                <a:effectLst/>
                <a:latin typeface="Source Code Pro" charset="0"/>
              </a:rPr>
              <a:t>const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deepCopy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>
                <a:solidFill>
                  <a:srgbClr val="D4D7D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 {...}</a:t>
            </a:r>
          </a:p>
          <a:p>
            <a:pPr lvl="1"/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en-US" altLang="zh-CN" sz="2400" b="0" dirty="0" err="1">
                <a:solidFill>
                  <a:srgbClr val="4A5F68"/>
                </a:solidFill>
                <a:effectLst/>
                <a:latin typeface="Source Code Pro" charset="0"/>
              </a:rPr>
              <a:t>page.js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import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lightCopy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,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deepCopy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}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from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utils</a:t>
            </a:r>
            <a:r>
              <a:rPr lang="en-US" altLang="zh-CN" sz="24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js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a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...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  <a:p>
            <a:pPr lvl="1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b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55B5DB"/>
                </a:solidFill>
                <a:effectLst/>
                <a:latin typeface="Source Code Pro" charset="0"/>
              </a:rPr>
              <a:t>lightCopy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a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53046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E:\线下推广\常规物料\PPT规范\未标题-1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168" y="2951869"/>
            <a:ext cx="5387975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4"/>
          <p:cNvSpPr txBox="1"/>
          <p:nvPr/>
        </p:nvSpPr>
        <p:spPr>
          <a:xfrm>
            <a:off x="2870729" y="3101728"/>
            <a:ext cx="406064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2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JavaScript</a:t>
            </a:r>
            <a:r>
              <a:rPr lang="zh-CN" altLang="en-US" sz="2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常用代码</a:t>
            </a:r>
          </a:p>
        </p:txBody>
      </p:sp>
      <p:pic>
        <p:nvPicPr>
          <p:cNvPr id="8" name="Picture 2" descr="E:\线下推广\常规物料\PPT规范\未标题-1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168" y="4300891"/>
            <a:ext cx="5387975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4"/>
          <p:cNvSpPr txBox="1"/>
          <p:nvPr/>
        </p:nvSpPr>
        <p:spPr>
          <a:xfrm>
            <a:off x="2870729" y="4450750"/>
            <a:ext cx="406064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2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Table</a:t>
            </a:r>
            <a:r>
              <a:rPr lang="zh-CN" altLang="en-US" sz="2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组件功能详解</a:t>
            </a:r>
          </a:p>
        </p:txBody>
      </p:sp>
      <p:pic>
        <p:nvPicPr>
          <p:cNvPr id="10" name="Picture 2" descr="E:\线下推广\常规物料\PPT规范\未标题-1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168" y="1602847"/>
            <a:ext cx="5387975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4"/>
          <p:cNvSpPr txBox="1"/>
          <p:nvPr/>
        </p:nvSpPr>
        <p:spPr>
          <a:xfrm>
            <a:off x="2870729" y="1732386"/>
            <a:ext cx="406064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algn="just"/>
            <a:r>
              <a:rPr lang="zh-CN" altLang="en-US" sz="2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组件开发面面观</a:t>
            </a:r>
          </a:p>
        </p:txBody>
      </p:sp>
      <p:sp>
        <p:nvSpPr>
          <p:cNvPr id="2" name="椭圆 1"/>
          <p:cNvSpPr/>
          <p:nvPr/>
        </p:nvSpPr>
        <p:spPr>
          <a:xfrm>
            <a:off x="2029707" y="1708838"/>
            <a:ext cx="598312" cy="5983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rPr>
              <a:t>1</a:t>
            </a:r>
            <a:endParaRPr kumimoji="1" lang="zh-CN" altLang="en-US" sz="2800" b="1" dirty="0">
              <a:solidFill>
                <a:srgbClr val="00B050"/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2061634" y="3048793"/>
            <a:ext cx="598312" cy="5983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rPr>
              <a:t>2</a:t>
            </a:r>
            <a:endParaRPr kumimoji="1" lang="zh-CN" altLang="en-US" sz="2800" b="1" dirty="0">
              <a:solidFill>
                <a:srgbClr val="00B050"/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2061634" y="4397815"/>
            <a:ext cx="598312" cy="5983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rPr>
              <a:t>3</a:t>
            </a:r>
            <a:endParaRPr kumimoji="1" lang="zh-CN" altLang="en-US" sz="2800" b="1" dirty="0">
              <a:solidFill>
                <a:srgbClr val="00B050"/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40463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如何复制一个</a:t>
            </a:r>
            <a:r>
              <a:rPr lang="en-US" altLang="zh-CN" dirty="0"/>
              <a:t> JS </a:t>
            </a:r>
            <a:r>
              <a:rPr lang="zh-CN" altLang="en-US" dirty="0"/>
              <a:t>对象？</a:t>
            </a:r>
            <a:endParaRPr kumimoji="1"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1174046" y="2664177"/>
            <a:ext cx="6795910" cy="1896533"/>
          </a:xfrm>
          <a:prstGeom prst="roundRect">
            <a:avLst>
              <a:gd name="adj" fmla="val 1607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CN" b="0" dirty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zh-CN" altLang="en-US" b="0" dirty="0">
                <a:solidFill>
                  <a:srgbClr val="4A5F68"/>
                </a:solidFill>
                <a:effectLst/>
                <a:latin typeface="Source Code Pro" charset="0"/>
              </a:rPr>
              <a:t>浅拷贝</a:t>
            </a:r>
            <a:endParaRPr lang="en-US" altLang="zh-CN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 err="1">
                <a:solidFill>
                  <a:srgbClr val="A074C4"/>
                </a:solidFill>
                <a:effectLst/>
                <a:latin typeface="Source Code Pro" charset="0"/>
              </a:rPr>
              <a:t>Object</a:t>
            </a:r>
            <a:r>
              <a:rPr lang="en-US" altLang="zh-CN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b="0" dirty="0" err="1">
                <a:solidFill>
                  <a:srgbClr val="55B5DB"/>
                </a:solidFill>
                <a:effectLst/>
                <a:latin typeface="Source Code Pro" charset="0"/>
              </a:rPr>
              <a:t>assign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({}, </a:t>
            </a:r>
            <a:r>
              <a:rPr lang="en-US" altLang="zh-CN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  <a:p>
            <a:pPr lvl="1"/>
            <a:b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</a:br>
            <a:r>
              <a:rPr lang="en-US" altLang="zh-CN" b="0" dirty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zh-CN" altLang="en-US" b="0" dirty="0">
                <a:solidFill>
                  <a:srgbClr val="4A5F68"/>
                </a:solidFill>
                <a:effectLst/>
                <a:latin typeface="Source Code Pro" charset="0"/>
              </a:rPr>
              <a:t>深拷贝</a:t>
            </a:r>
            <a:endParaRPr lang="en-US" altLang="zh-CN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 err="1">
                <a:solidFill>
                  <a:srgbClr val="CD3F45"/>
                </a:solidFill>
                <a:effectLst/>
                <a:latin typeface="Source Code Pro" charset="0"/>
              </a:rPr>
              <a:t>JSON</a:t>
            </a:r>
            <a:r>
              <a:rPr lang="en-US" altLang="zh-CN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b="0" dirty="0" err="1">
                <a:solidFill>
                  <a:srgbClr val="A074C4"/>
                </a:solidFill>
                <a:effectLst/>
                <a:latin typeface="Source Code Pro" charset="0"/>
              </a:rPr>
              <a:t>parse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b="0" dirty="0" err="1">
                <a:solidFill>
                  <a:srgbClr val="CD3F45"/>
                </a:solidFill>
                <a:effectLst/>
                <a:latin typeface="Source Code Pro" charset="0"/>
              </a:rPr>
              <a:t>JSON</a:t>
            </a:r>
            <a:r>
              <a:rPr lang="en-US" altLang="zh-CN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b="0" dirty="0" err="1">
                <a:solidFill>
                  <a:srgbClr val="A074C4"/>
                </a:solidFill>
                <a:effectLst/>
                <a:latin typeface="Source Code Pro" charset="0"/>
              </a:rPr>
              <a:t>stringify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2629297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2"/>
          <p:cNvSpPr txBox="1"/>
          <p:nvPr/>
        </p:nvSpPr>
        <p:spPr>
          <a:xfrm>
            <a:off x="1603022" y="2529043"/>
            <a:ext cx="44476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3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Table</a:t>
            </a:r>
            <a:r>
              <a:rPr lang="zh-CN" altLang="en-US" sz="3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组件功能详解</a:t>
            </a:r>
          </a:p>
        </p:txBody>
      </p:sp>
      <p:pic>
        <p:nvPicPr>
          <p:cNvPr id="16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9585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31848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3472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2"/>
          <p:cNvSpPr txBox="1"/>
          <p:nvPr/>
        </p:nvSpPr>
        <p:spPr>
          <a:xfrm>
            <a:off x="1905530" y="2529043"/>
            <a:ext cx="41451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algn="ctr"/>
            <a:r>
              <a:rPr lang="zh-CN" altLang="en-US" sz="3600" b="1" spc="300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组件开发面面观</a:t>
            </a:r>
          </a:p>
        </p:txBody>
      </p:sp>
      <p:pic>
        <p:nvPicPr>
          <p:cNvPr id="16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69606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3971"/>
            <a:ext cx="9144000" cy="527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942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6821"/>
            <a:ext cx="9144000" cy="495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267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MVC &amp; MVVM</a:t>
            </a:r>
            <a:endParaRPr kumimoji="1" lang="zh-CN" altLang="en-US" dirty="0"/>
          </a:p>
        </p:txBody>
      </p:sp>
      <p:sp>
        <p:nvSpPr>
          <p:cNvPr id="3" name="椭圆 2"/>
          <p:cNvSpPr/>
          <p:nvPr/>
        </p:nvSpPr>
        <p:spPr>
          <a:xfrm>
            <a:off x="1837515" y="1787429"/>
            <a:ext cx="1543574" cy="1543574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/>
              <a:t>View</a:t>
            </a:r>
            <a:endParaRPr lang="zh-CN" altLang="en-US" sz="3200" b="1" dirty="0"/>
          </a:p>
        </p:txBody>
      </p:sp>
      <p:sp>
        <p:nvSpPr>
          <p:cNvPr id="5" name="椭圆 4"/>
          <p:cNvSpPr/>
          <p:nvPr/>
        </p:nvSpPr>
        <p:spPr>
          <a:xfrm>
            <a:off x="524986" y="3925637"/>
            <a:ext cx="1543574" cy="1543574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altLang="zh-CN" sz="2000" b="1" dirty="0"/>
              <a:t>Controller</a:t>
            </a:r>
            <a:endParaRPr lang="zh-CN" altLang="en-US" sz="2000" b="1" dirty="0"/>
          </a:p>
        </p:txBody>
      </p:sp>
      <p:sp>
        <p:nvSpPr>
          <p:cNvPr id="6" name="椭圆 5"/>
          <p:cNvSpPr/>
          <p:nvPr/>
        </p:nvSpPr>
        <p:spPr>
          <a:xfrm>
            <a:off x="3301741" y="3925637"/>
            <a:ext cx="1543574" cy="1543574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/>
              <a:t>Model</a:t>
            </a:r>
            <a:endParaRPr lang="zh-CN" altLang="en-US" sz="2800" b="1" dirty="0"/>
          </a:p>
        </p:txBody>
      </p:sp>
      <p:sp>
        <p:nvSpPr>
          <p:cNvPr id="11" name="箭头: 下 10"/>
          <p:cNvSpPr/>
          <p:nvPr/>
        </p:nvSpPr>
        <p:spPr>
          <a:xfrm rot="2147236">
            <a:off x="1756665" y="3320799"/>
            <a:ext cx="276837" cy="616222"/>
          </a:xfrm>
          <a:prstGeom prst="downArrow">
            <a:avLst>
              <a:gd name="adj1" fmla="val 40896"/>
              <a:gd name="adj2" fmla="val 86877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箭头: 下 11"/>
          <p:cNvSpPr/>
          <p:nvPr/>
        </p:nvSpPr>
        <p:spPr>
          <a:xfrm rot="19432345">
            <a:off x="3301237" y="3286643"/>
            <a:ext cx="276837" cy="616222"/>
          </a:xfrm>
          <a:prstGeom prst="downArrow">
            <a:avLst>
              <a:gd name="adj1" fmla="val 40896"/>
              <a:gd name="adj2" fmla="val 86877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箭头: 下 12"/>
          <p:cNvSpPr/>
          <p:nvPr/>
        </p:nvSpPr>
        <p:spPr>
          <a:xfrm rot="16200000">
            <a:off x="2546734" y="4389312"/>
            <a:ext cx="276837" cy="616222"/>
          </a:xfrm>
          <a:prstGeom prst="downArrow">
            <a:avLst>
              <a:gd name="adj1" fmla="val 40896"/>
              <a:gd name="adj2" fmla="val 86877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6140742" y="1349450"/>
            <a:ext cx="1543574" cy="1543574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/>
              <a:t>View</a:t>
            </a:r>
            <a:endParaRPr lang="zh-CN" altLang="en-US" sz="3200" b="1" dirty="0"/>
          </a:p>
        </p:txBody>
      </p:sp>
      <p:sp>
        <p:nvSpPr>
          <p:cNvPr id="15" name="椭圆 14"/>
          <p:cNvSpPr/>
          <p:nvPr/>
        </p:nvSpPr>
        <p:spPr>
          <a:xfrm>
            <a:off x="6140742" y="4420586"/>
            <a:ext cx="1543574" cy="1543574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/>
              <a:t>Model</a:t>
            </a:r>
            <a:endParaRPr lang="zh-CN" altLang="en-US" sz="2800" b="1" dirty="0"/>
          </a:p>
        </p:txBody>
      </p:sp>
      <p:sp>
        <p:nvSpPr>
          <p:cNvPr id="35" name="箭头: 下 34"/>
          <p:cNvSpPr/>
          <p:nvPr/>
        </p:nvSpPr>
        <p:spPr>
          <a:xfrm>
            <a:off x="6774110" y="3063609"/>
            <a:ext cx="276837" cy="292288"/>
          </a:xfrm>
          <a:prstGeom prst="downArrow">
            <a:avLst>
              <a:gd name="adj1" fmla="val 40896"/>
              <a:gd name="adj2" fmla="val 61932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箭头: 下 35"/>
          <p:cNvSpPr/>
          <p:nvPr/>
        </p:nvSpPr>
        <p:spPr>
          <a:xfrm>
            <a:off x="6774110" y="4024825"/>
            <a:ext cx="276837" cy="292288"/>
          </a:xfrm>
          <a:prstGeom prst="downArrow">
            <a:avLst>
              <a:gd name="adj1" fmla="val 40896"/>
              <a:gd name="adj2" fmla="val 61932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任意多边形: 形状 41"/>
          <p:cNvSpPr/>
          <p:nvPr/>
        </p:nvSpPr>
        <p:spPr>
          <a:xfrm>
            <a:off x="6140742" y="3200755"/>
            <a:ext cx="1543574" cy="920270"/>
          </a:xfrm>
          <a:custGeom>
            <a:avLst/>
            <a:gdLst>
              <a:gd name="connsiteX0" fmla="*/ 1543574 w 1543574"/>
              <a:gd name="connsiteY0" fmla="*/ 0 h 920270"/>
              <a:gd name="connsiteX1" fmla="*/ 1543574 w 1543574"/>
              <a:gd name="connsiteY1" fmla="*/ 920270 h 920270"/>
              <a:gd name="connsiteX2" fmla="*/ 1533493 w 1543574"/>
              <a:gd name="connsiteY2" fmla="*/ 916227 h 920270"/>
              <a:gd name="connsiteX3" fmla="*/ 1504710 w 1543574"/>
              <a:gd name="connsiteY3" fmla="*/ 894704 h 920270"/>
              <a:gd name="connsiteX4" fmla="*/ 770758 w 1543574"/>
              <a:gd name="connsiteY4" fmla="*/ 670513 h 920270"/>
              <a:gd name="connsiteX5" fmla="*/ 36806 w 1543574"/>
              <a:gd name="connsiteY5" fmla="*/ 894704 h 920270"/>
              <a:gd name="connsiteX6" fmla="*/ 5644 w 1543574"/>
              <a:gd name="connsiteY6" fmla="*/ 918007 h 920270"/>
              <a:gd name="connsiteX7" fmla="*/ 0 w 1543574"/>
              <a:gd name="connsiteY7" fmla="*/ 920270 h 920270"/>
              <a:gd name="connsiteX8" fmla="*/ 0 w 1543574"/>
              <a:gd name="connsiteY8" fmla="*/ 6032 h 920270"/>
              <a:gd name="connsiteX9" fmla="*/ 33802 w 1543574"/>
              <a:gd name="connsiteY9" fmla="*/ 31309 h 920270"/>
              <a:gd name="connsiteX10" fmla="*/ 767754 w 1543574"/>
              <a:gd name="connsiteY10" fmla="*/ 255500 h 920270"/>
              <a:gd name="connsiteX11" fmla="*/ 1501706 w 1543574"/>
              <a:gd name="connsiteY11" fmla="*/ 31309 h 920270"/>
              <a:gd name="connsiteX12" fmla="*/ 1543574 w 1543574"/>
              <a:gd name="connsiteY12" fmla="*/ 0 h 920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43574" h="920270">
                <a:moveTo>
                  <a:pt x="1543574" y="0"/>
                </a:moveTo>
                <a:lnTo>
                  <a:pt x="1543574" y="920270"/>
                </a:lnTo>
                <a:lnTo>
                  <a:pt x="1533493" y="916227"/>
                </a:lnTo>
                <a:lnTo>
                  <a:pt x="1504710" y="894704"/>
                </a:lnTo>
                <a:cubicBezTo>
                  <a:pt x="1295199" y="753162"/>
                  <a:pt x="1042631" y="670513"/>
                  <a:pt x="770758" y="670513"/>
                </a:cubicBezTo>
                <a:cubicBezTo>
                  <a:pt x="498886" y="670513"/>
                  <a:pt x="246317" y="753162"/>
                  <a:pt x="36806" y="894704"/>
                </a:cubicBezTo>
                <a:lnTo>
                  <a:pt x="5644" y="918007"/>
                </a:lnTo>
                <a:lnTo>
                  <a:pt x="0" y="920270"/>
                </a:lnTo>
                <a:lnTo>
                  <a:pt x="0" y="6032"/>
                </a:lnTo>
                <a:lnTo>
                  <a:pt x="33802" y="31309"/>
                </a:lnTo>
                <a:cubicBezTo>
                  <a:pt x="243313" y="172851"/>
                  <a:pt x="495882" y="255500"/>
                  <a:pt x="767754" y="255500"/>
                </a:cubicBezTo>
                <a:cubicBezTo>
                  <a:pt x="1039627" y="255500"/>
                  <a:pt x="1292195" y="172851"/>
                  <a:pt x="1501706" y="31309"/>
                </a:cubicBezTo>
                <a:lnTo>
                  <a:pt x="154357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 err="1"/>
              <a:t>ViewModel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783881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单向数据流</a:t>
            </a:r>
          </a:p>
        </p:txBody>
      </p:sp>
      <p:sp>
        <p:nvSpPr>
          <p:cNvPr id="79" name="AutoShape 65"/>
          <p:cNvSpPr>
            <a:spLocks noChangeAspect="1" noChangeArrowheads="1" noTextEdit="1"/>
          </p:cNvSpPr>
          <p:nvPr/>
        </p:nvSpPr>
        <p:spPr bwMode="auto">
          <a:xfrm>
            <a:off x="334963" y="1576388"/>
            <a:ext cx="8591550" cy="4237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0" name="Freeform 67"/>
          <p:cNvSpPr>
            <a:spLocks/>
          </p:cNvSpPr>
          <p:nvPr/>
        </p:nvSpPr>
        <p:spPr bwMode="auto">
          <a:xfrm>
            <a:off x="347663" y="1589088"/>
            <a:ext cx="3544888" cy="4211637"/>
          </a:xfrm>
          <a:custGeom>
            <a:avLst/>
            <a:gdLst>
              <a:gd name="T0" fmla="*/ 303 w 6531"/>
              <a:gd name="T1" fmla="*/ 7741 h 7741"/>
              <a:gd name="T2" fmla="*/ 6229 w 6531"/>
              <a:gd name="T3" fmla="*/ 7741 h 7741"/>
              <a:gd name="T4" fmla="*/ 6531 w 6531"/>
              <a:gd name="T5" fmla="*/ 7439 h 7741"/>
              <a:gd name="T6" fmla="*/ 6531 w 6531"/>
              <a:gd name="T7" fmla="*/ 7439 h 7741"/>
              <a:gd name="T8" fmla="*/ 6531 w 6531"/>
              <a:gd name="T9" fmla="*/ 7439 h 7741"/>
              <a:gd name="T10" fmla="*/ 6531 w 6531"/>
              <a:gd name="T11" fmla="*/ 303 h 7741"/>
              <a:gd name="T12" fmla="*/ 6229 w 6531"/>
              <a:gd name="T13" fmla="*/ 0 h 7741"/>
              <a:gd name="T14" fmla="*/ 6229 w 6531"/>
              <a:gd name="T15" fmla="*/ 0 h 7741"/>
              <a:gd name="T16" fmla="*/ 303 w 6531"/>
              <a:gd name="T17" fmla="*/ 0 h 7741"/>
              <a:gd name="T18" fmla="*/ 0 w 6531"/>
              <a:gd name="T19" fmla="*/ 303 h 7741"/>
              <a:gd name="T20" fmla="*/ 0 w 6531"/>
              <a:gd name="T21" fmla="*/ 303 h 7741"/>
              <a:gd name="T22" fmla="*/ 0 w 6531"/>
              <a:gd name="T23" fmla="*/ 7439 h 7741"/>
              <a:gd name="T24" fmla="*/ 303 w 6531"/>
              <a:gd name="T25" fmla="*/ 7741 h 77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531" h="7741">
                <a:moveTo>
                  <a:pt x="303" y="7741"/>
                </a:moveTo>
                <a:lnTo>
                  <a:pt x="6229" y="7741"/>
                </a:lnTo>
                <a:cubicBezTo>
                  <a:pt x="6396" y="7741"/>
                  <a:pt x="6531" y="7606"/>
                  <a:pt x="6531" y="7439"/>
                </a:cubicBezTo>
                <a:cubicBezTo>
                  <a:pt x="6531" y="7439"/>
                  <a:pt x="6531" y="7439"/>
                  <a:pt x="6531" y="7439"/>
                </a:cubicBezTo>
                <a:lnTo>
                  <a:pt x="6531" y="7439"/>
                </a:lnTo>
                <a:lnTo>
                  <a:pt x="6531" y="303"/>
                </a:lnTo>
                <a:cubicBezTo>
                  <a:pt x="6531" y="136"/>
                  <a:pt x="6396" y="0"/>
                  <a:pt x="6229" y="0"/>
                </a:cubicBezTo>
                <a:lnTo>
                  <a:pt x="6229" y="0"/>
                </a:lnTo>
                <a:lnTo>
                  <a:pt x="303" y="0"/>
                </a:lnTo>
                <a:cubicBezTo>
                  <a:pt x="136" y="0"/>
                  <a:pt x="0" y="136"/>
                  <a:pt x="0" y="303"/>
                </a:cubicBezTo>
                <a:lnTo>
                  <a:pt x="0" y="303"/>
                </a:lnTo>
                <a:lnTo>
                  <a:pt x="0" y="7439"/>
                </a:lnTo>
                <a:cubicBezTo>
                  <a:pt x="0" y="7606"/>
                  <a:pt x="136" y="7741"/>
                  <a:pt x="303" y="7741"/>
                </a:cubicBezTo>
                <a:close/>
              </a:path>
            </a:pathLst>
          </a:custGeom>
          <a:solidFill>
            <a:srgbClr val="34495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1" name="Freeform 68"/>
          <p:cNvSpPr>
            <a:spLocks/>
          </p:cNvSpPr>
          <p:nvPr/>
        </p:nvSpPr>
        <p:spPr bwMode="auto">
          <a:xfrm>
            <a:off x="5368926" y="1589088"/>
            <a:ext cx="3544888" cy="4211637"/>
          </a:xfrm>
          <a:custGeom>
            <a:avLst/>
            <a:gdLst>
              <a:gd name="T0" fmla="*/ 302 w 6531"/>
              <a:gd name="T1" fmla="*/ 7741 h 7741"/>
              <a:gd name="T2" fmla="*/ 6228 w 6531"/>
              <a:gd name="T3" fmla="*/ 7741 h 7741"/>
              <a:gd name="T4" fmla="*/ 6531 w 6531"/>
              <a:gd name="T5" fmla="*/ 7439 h 7741"/>
              <a:gd name="T6" fmla="*/ 6531 w 6531"/>
              <a:gd name="T7" fmla="*/ 7439 h 7741"/>
              <a:gd name="T8" fmla="*/ 6531 w 6531"/>
              <a:gd name="T9" fmla="*/ 7439 h 7741"/>
              <a:gd name="T10" fmla="*/ 6531 w 6531"/>
              <a:gd name="T11" fmla="*/ 303 h 7741"/>
              <a:gd name="T12" fmla="*/ 6228 w 6531"/>
              <a:gd name="T13" fmla="*/ 0 h 7741"/>
              <a:gd name="T14" fmla="*/ 6228 w 6531"/>
              <a:gd name="T15" fmla="*/ 0 h 7741"/>
              <a:gd name="T16" fmla="*/ 302 w 6531"/>
              <a:gd name="T17" fmla="*/ 0 h 7741"/>
              <a:gd name="T18" fmla="*/ 0 w 6531"/>
              <a:gd name="T19" fmla="*/ 303 h 7741"/>
              <a:gd name="T20" fmla="*/ 0 w 6531"/>
              <a:gd name="T21" fmla="*/ 303 h 7741"/>
              <a:gd name="T22" fmla="*/ 0 w 6531"/>
              <a:gd name="T23" fmla="*/ 7439 h 7741"/>
              <a:gd name="T24" fmla="*/ 302 w 6531"/>
              <a:gd name="T25" fmla="*/ 7741 h 77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531" h="7741">
                <a:moveTo>
                  <a:pt x="302" y="7741"/>
                </a:moveTo>
                <a:lnTo>
                  <a:pt x="6228" y="7741"/>
                </a:lnTo>
                <a:cubicBezTo>
                  <a:pt x="6395" y="7741"/>
                  <a:pt x="6531" y="7606"/>
                  <a:pt x="6531" y="7439"/>
                </a:cubicBezTo>
                <a:cubicBezTo>
                  <a:pt x="6531" y="7439"/>
                  <a:pt x="6531" y="7439"/>
                  <a:pt x="6531" y="7439"/>
                </a:cubicBezTo>
                <a:lnTo>
                  <a:pt x="6531" y="7439"/>
                </a:lnTo>
                <a:lnTo>
                  <a:pt x="6531" y="303"/>
                </a:lnTo>
                <a:cubicBezTo>
                  <a:pt x="6531" y="136"/>
                  <a:pt x="6395" y="0"/>
                  <a:pt x="6228" y="0"/>
                </a:cubicBezTo>
                <a:lnTo>
                  <a:pt x="6228" y="0"/>
                </a:lnTo>
                <a:lnTo>
                  <a:pt x="302" y="0"/>
                </a:lnTo>
                <a:cubicBezTo>
                  <a:pt x="135" y="0"/>
                  <a:pt x="0" y="136"/>
                  <a:pt x="0" y="303"/>
                </a:cubicBezTo>
                <a:lnTo>
                  <a:pt x="0" y="303"/>
                </a:lnTo>
                <a:lnTo>
                  <a:pt x="0" y="7439"/>
                </a:lnTo>
                <a:cubicBezTo>
                  <a:pt x="0" y="7606"/>
                  <a:pt x="135" y="7741"/>
                  <a:pt x="302" y="7741"/>
                </a:cubicBezTo>
                <a:close/>
              </a:path>
            </a:pathLst>
          </a:custGeom>
          <a:solidFill>
            <a:srgbClr val="34495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2" name="Freeform 69"/>
          <p:cNvSpPr>
            <a:spLocks/>
          </p:cNvSpPr>
          <p:nvPr/>
        </p:nvSpPr>
        <p:spPr bwMode="auto">
          <a:xfrm>
            <a:off x="5565776" y="4473575"/>
            <a:ext cx="1090613" cy="701675"/>
          </a:xfrm>
          <a:custGeom>
            <a:avLst/>
            <a:gdLst>
              <a:gd name="T0" fmla="*/ 302 w 2007"/>
              <a:gd name="T1" fmla="*/ 1290 h 1290"/>
              <a:gd name="T2" fmla="*/ 1704 w 2007"/>
              <a:gd name="T3" fmla="*/ 1290 h 1290"/>
              <a:gd name="T4" fmla="*/ 2007 w 2007"/>
              <a:gd name="T5" fmla="*/ 988 h 1290"/>
              <a:gd name="T6" fmla="*/ 2007 w 2007"/>
              <a:gd name="T7" fmla="*/ 988 h 1290"/>
              <a:gd name="T8" fmla="*/ 2007 w 2007"/>
              <a:gd name="T9" fmla="*/ 302 h 1290"/>
              <a:gd name="T10" fmla="*/ 1704 w 2007"/>
              <a:gd name="T11" fmla="*/ 0 h 1290"/>
              <a:gd name="T12" fmla="*/ 302 w 2007"/>
              <a:gd name="T13" fmla="*/ 0 h 1290"/>
              <a:gd name="T14" fmla="*/ 0 w 2007"/>
              <a:gd name="T15" fmla="*/ 302 h 1290"/>
              <a:gd name="T16" fmla="*/ 0 w 2007"/>
              <a:gd name="T17" fmla="*/ 988 h 1290"/>
              <a:gd name="T18" fmla="*/ 302 w 2007"/>
              <a:gd name="T19" fmla="*/ 1290 h 1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7" h="1290">
                <a:moveTo>
                  <a:pt x="302" y="1290"/>
                </a:moveTo>
                <a:lnTo>
                  <a:pt x="1704" y="1290"/>
                </a:lnTo>
                <a:cubicBezTo>
                  <a:pt x="1871" y="1290"/>
                  <a:pt x="2007" y="1155"/>
                  <a:pt x="2007" y="988"/>
                </a:cubicBezTo>
                <a:cubicBezTo>
                  <a:pt x="2007" y="988"/>
                  <a:pt x="2007" y="988"/>
                  <a:pt x="2007" y="988"/>
                </a:cubicBezTo>
                <a:lnTo>
                  <a:pt x="2007" y="302"/>
                </a:lnTo>
                <a:cubicBezTo>
                  <a:pt x="2007" y="135"/>
                  <a:pt x="1871" y="0"/>
                  <a:pt x="1704" y="0"/>
                </a:cubicBezTo>
                <a:lnTo>
                  <a:pt x="302" y="0"/>
                </a:lnTo>
                <a:cubicBezTo>
                  <a:pt x="135" y="0"/>
                  <a:pt x="0" y="135"/>
                  <a:pt x="0" y="302"/>
                </a:cubicBezTo>
                <a:lnTo>
                  <a:pt x="0" y="988"/>
                </a:lnTo>
                <a:cubicBezTo>
                  <a:pt x="0" y="1155"/>
                  <a:pt x="135" y="1290"/>
                  <a:pt x="302" y="1290"/>
                </a:cubicBezTo>
                <a:close/>
              </a:path>
            </a:pathLst>
          </a:custGeom>
          <a:solidFill>
            <a:srgbClr val="42B78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3" name="Rectangle 70"/>
          <p:cNvSpPr>
            <a:spLocks noChangeArrowheads="1"/>
          </p:cNvSpPr>
          <p:nvPr/>
        </p:nvSpPr>
        <p:spPr bwMode="auto">
          <a:xfrm>
            <a:off x="5840413" y="4708525"/>
            <a:ext cx="668338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2000505000000020004" pitchFamily="2" charset="0"/>
              </a:rPr>
              <a:t>Props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4" name="Freeform 71"/>
          <p:cNvSpPr>
            <a:spLocks/>
          </p:cNvSpPr>
          <p:nvPr/>
        </p:nvSpPr>
        <p:spPr bwMode="auto">
          <a:xfrm>
            <a:off x="7581901" y="4473575"/>
            <a:ext cx="1089025" cy="701675"/>
          </a:xfrm>
          <a:custGeom>
            <a:avLst/>
            <a:gdLst>
              <a:gd name="T0" fmla="*/ 302 w 2007"/>
              <a:gd name="T1" fmla="*/ 1290 h 1290"/>
              <a:gd name="T2" fmla="*/ 1705 w 2007"/>
              <a:gd name="T3" fmla="*/ 1290 h 1290"/>
              <a:gd name="T4" fmla="*/ 2007 w 2007"/>
              <a:gd name="T5" fmla="*/ 988 h 1290"/>
              <a:gd name="T6" fmla="*/ 2007 w 2007"/>
              <a:gd name="T7" fmla="*/ 988 h 1290"/>
              <a:gd name="T8" fmla="*/ 2007 w 2007"/>
              <a:gd name="T9" fmla="*/ 988 h 1290"/>
              <a:gd name="T10" fmla="*/ 2007 w 2007"/>
              <a:gd name="T11" fmla="*/ 302 h 1290"/>
              <a:gd name="T12" fmla="*/ 1705 w 2007"/>
              <a:gd name="T13" fmla="*/ 0 h 1290"/>
              <a:gd name="T14" fmla="*/ 302 w 2007"/>
              <a:gd name="T15" fmla="*/ 0 h 1290"/>
              <a:gd name="T16" fmla="*/ 0 w 2007"/>
              <a:gd name="T17" fmla="*/ 302 h 1290"/>
              <a:gd name="T18" fmla="*/ 0 w 2007"/>
              <a:gd name="T19" fmla="*/ 988 h 1290"/>
              <a:gd name="T20" fmla="*/ 302 w 2007"/>
              <a:gd name="T21" fmla="*/ 1290 h 1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007" h="1290">
                <a:moveTo>
                  <a:pt x="302" y="1290"/>
                </a:moveTo>
                <a:lnTo>
                  <a:pt x="1705" y="1290"/>
                </a:lnTo>
                <a:cubicBezTo>
                  <a:pt x="1872" y="1290"/>
                  <a:pt x="2007" y="1155"/>
                  <a:pt x="2007" y="988"/>
                </a:cubicBezTo>
                <a:cubicBezTo>
                  <a:pt x="2007" y="988"/>
                  <a:pt x="2007" y="988"/>
                  <a:pt x="2007" y="988"/>
                </a:cubicBezTo>
                <a:lnTo>
                  <a:pt x="2007" y="988"/>
                </a:lnTo>
                <a:lnTo>
                  <a:pt x="2007" y="302"/>
                </a:lnTo>
                <a:cubicBezTo>
                  <a:pt x="2007" y="135"/>
                  <a:pt x="1872" y="0"/>
                  <a:pt x="1705" y="0"/>
                </a:cubicBezTo>
                <a:lnTo>
                  <a:pt x="302" y="0"/>
                </a:lnTo>
                <a:cubicBezTo>
                  <a:pt x="135" y="0"/>
                  <a:pt x="0" y="135"/>
                  <a:pt x="0" y="302"/>
                </a:cubicBezTo>
                <a:lnTo>
                  <a:pt x="0" y="988"/>
                </a:lnTo>
                <a:cubicBezTo>
                  <a:pt x="0" y="1155"/>
                  <a:pt x="135" y="1290"/>
                  <a:pt x="302" y="1290"/>
                </a:cubicBezTo>
                <a:close/>
              </a:path>
            </a:pathLst>
          </a:custGeom>
          <a:solidFill>
            <a:srgbClr val="42B78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5" name="Rectangle 72"/>
          <p:cNvSpPr>
            <a:spLocks noChangeArrowheads="1"/>
          </p:cNvSpPr>
          <p:nvPr/>
        </p:nvSpPr>
        <p:spPr bwMode="auto">
          <a:xfrm>
            <a:off x="7907338" y="4708525"/>
            <a:ext cx="565150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2000505000000020004" pitchFamily="2" charset="0"/>
              </a:rPr>
              <a:t>Data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6" name="Freeform 73"/>
          <p:cNvSpPr>
            <a:spLocks/>
          </p:cNvSpPr>
          <p:nvPr/>
        </p:nvSpPr>
        <p:spPr bwMode="auto">
          <a:xfrm>
            <a:off x="7581901" y="2292350"/>
            <a:ext cx="1089025" cy="701675"/>
          </a:xfrm>
          <a:custGeom>
            <a:avLst/>
            <a:gdLst>
              <a:gd name="T0" fmla="*/ 302 w 2007"/>
              <a:gd name="T1" fmla="*/ 1290 h 1290"/>
              <a:gd name="T2" fmla="*/ 1705 w 2007"/>
              <a:gd name="T3" fmla="*/ 1290 h 1290"/>
              <a:gd name="T4" fmla="*/ 2007 w 2007"/>
              <a:gd name="T5" fmla="*/ 987 h 1290"/>
              <a:gd name="T6" fmla="*/ 2007 w 2007"/>
              <a:gd name="T7" fmla="*/ 987 h 1290"/>
              <a:gd name="T8" fmla="*/ 2007 w 2007"/>
              <a:gd name="T9" fmla="*/ 987 h 1290"/>
              <a:gd name="T10" fmla="*/ 2007 w 2007"/>
              <a:gd name="T11" fmla="*/ 302 h 1290"/>
              <a:gd name="T12" fmla="*/ 1705 w 2007"/>
              <a:gd name="T13" fmla="*/ 0 h 1290"/>
              <a:gd name="T14" fmla="*/ 302 w 2007"/>
              <a:gd name="T15" fmla="*/ 0 h 1290"/>
              <a:gd name="T16" fmla="*/ 0 w 2007"/>
              <a:gd name="T17" fmla="*/ 302 h 1290"/>
              <a:gd name="T18" fmla="*/ 0 w 2007"/>
              <a:gd name="T19" fmla="*/ 302 h 1290"/>
              <a:gd name="T20" fmla="*/ 0 w 2007"/>
              <a:gd name="T21" fmla="*/ 987 h 1290"/>
              <a:gd name="T22" fmla="*/ 302 w 2007"/>
              <a:gd name="T23" fmla="*/ 1290 h 1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007" h="1290">
                <a:moveTo>
                  <a:pt x="302" y="1290"/>
                </a:moveTo>
                <a:lnTo>
                  <a:pt x="1705" y="1290"/>
                </a:lnTo>
                <a:cubicBezTo>
                  <a:pt x="1872" y="1290"/>
                  <a:pt x="2007" y="1154"/>
                  <a:pt x="2007" y="987"/>
                </a:cubicBezTo>
                <a:cubicBezTo>
                  <a:pt x="2007" y="987"/>
                  <a:pt x="2007" y="987"/>
                  <a:pt x="2007" y="987"/>
                </a:cubicBezTo>
                <a:lnTo>
                  <a:pt x="2007" y="987"/>
                </a:lnTo>
                <a:lnTo>
                  <a:pt x="2007" y="302"/>
                </a:lnTo>
                <a:cubicBezTo>
                  <a:pt x="2007" y="135"/>
                  <a:pt x="1872" y="0"/>
                  <a:pt x="1705" y="0"/>
                </a:cubicBezTo>
                <a:lnTo>
                  <a:pt x="302" y="0"/>
                </a:lnTo>
                <a:cubicBezTo>
                  <a:pt x="135" y="0"/>
                  <a:pt x="0" y="135"/>
                  <a:pt x="0" y="302"/>
                </a:cubicBezTo>
                <a:lnTo>
                  <a:pt x="0" y="302"/>
                </a:lnTo>
                <a:lnTo>
                  <a:pt x="0" y="987"/>
                </a:lnTo>
                <a:cubicBezTo>
                  <a:pt x="0" y="1154"/>
                  <a:pt x="135" y="1290"/>
                  <a:pt x="302" y="1290"/>
                </a:cubicBezTo>
                <a:close/>
              </a:path>
            </a:pathLst>
          </a:custGeom>
          <a:solidFill>
            <a:srgbClr val="D9596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7" name="Rectangle 74"/>
          <p:cNvSpPr>
            <a:spLocks noChangeArrowheads="1"/>
          </p:cNvSpPr>
          <p:nvPr/>
        </p:nvSpPr>
        <p:spPr bwMode="auto">
          <a:xfrm>
            <a:off x="7854951" y="2411413"/>
            <a:ext cx="668338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2000505000000020004" pitchFamily="2" charset="0"/>
              </a:rPr>
              <a:t>Event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8" name="Rectangle 75"/>
          <p:cNvSpPr>
            <a:spLocks noChangeArrowheads="1"/>
          </p:cNvSpPr>
          <p:nvPr/>
        </p:nvSpPr>
        <p:spPr bwMode="auto">
          <a:xfrm>
            <a:off x="7750176" y="2638425"/>
            <a:ext cx="885825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2000505000000020004" pitchFamily="2" charset="0"/>
              </a:rPr>
              <a:t>Listener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9" name="Freeform 76"/>
          <p:cNvSpPr>
            <a:spLocks/>
          </p:cNvSpPr>
          <p:nvPr/>
        </p:nvSpPr>
        <p:spPr bwMode="auto">
          <a:xfrm>
            <a:off x="5565776" y="2292350"/>
            <a:ext cx="1090613" cy="701675"/>
          </a:xfrm>
          <a:custGeom>
            <a:avLst/>
            <a:gdLst>
              <a:gd name="T0" fmla="*/ 302 w 2007"/>
              <a:gd name="T1" fmla="*/ 1290 h 1290"/>
              <a:gd name="T2" fmla="*/ 1704 w 2007"/>
              <a:gd name="T3" fmla="*/ 1290 h 1290"/>
              <a:gd name="T4" fmla="*/ 2007 w 2007"/>
              <a:gd name="T5" fmla="*/ 987 h 1290"/>
              <a:gd name="T6" fmla="*/ 2007 w 2007"/>
              <a:gd name="T7" fmla="*/ 987 h 1290"/>
              <a:gd name="T8" fmla="*/ 2007 w 2007"/>
              <a:gd name="T9" fmla="*/ 302 h 1290"/>
              <a:gd name="T10" fmla="*/ 1704 w 2007"/>
              <a:gd name="T11" fmla="*/ 0 h 1290"/>
              <a:gd name="T12" fmla="*/ 302 w 2007"/>
              <a:gd name="T13" fmla="*/ 0 h 1290"/>
              <a:gd name="T14" fmla="*/ 0 w 2007"/>
              <a:gd name="T15" fmla="*/ 302 h 1290"/>
              <a:gd name="T16" fmla="*/ 0 w 2007"/>
              <a:gd name="T17" fmla="*/ 302 h 1290"/>
              <a:gd name="T18" fmla="*/ 0 w 2007"/>
              <a:gd name="T19" fmla="*/ 987 h 1290"/>
              <a:gd name="T20" fmla="*/ 302 w 2007"/>
              <a:gd name="T21" fmla="*/ 1290 h 1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007" h="1290">
                <a:moveTo>
                  <a:pt x="302" y="1290"/>
                </a:moveTo>
                <a:lnTo>
                  <a:pt x="1704" y="1290"/>
                </a:lnTo>
                <a:cubicBezTo>
                  <a:pt x="1871" y="1290"/>
                  <a:pt x="2007" y="1154"/>
                  <a:pt x="2007" y="987"/>
                </a:cubicBezTo>
                <a:cubicBezTo>
                  <a:pt x="2007" y="987"/>
                  <a:pt x="2007" y="987"/>
                  <a:pt x="2007" y="987"/>
                </a:cubicBezTo>
                <a:lnTo>
                  <a:pt x="2007" y="302"/>
                </a:lnTo>
                <a:cubicBezTo>
                  <a:pt x="2007" y="135"/>
                  <a:pt x="1871" y="0"/>
                  <a:pt x="1704" y="0"/>
                </a:cubicBezTo>
                <a:lnTo>
                  <a:pt x="302" y="0"/>
                </a:lnTo>
                <a:cubicBezTo>
                  <a:pt x="135" y="0"/>
                  <a:pt x="0" y="135"/>
                  <a:pt x="0" y="302"/>
                </a:cubicBezTo>
                <a:lnTo>
                  <a:pt x="0" y="302"/>
                </a:lnTo>
                <a:lnTo>
                  <a:pt x="0" y="987"/>
                </a:lnTo>
                <a:cubicBezTo>
                  <a:pt x="0" y="1154"/>
                  <a:pt x="135" y="1290"/>
                  <a:pt x="302" y="1290"/>
                </a:cubicBezTo>
                <a:close/>
              </a:path>
            </a:pathLst>
          </a:custGeom>
          <a:solidFill>
            <a:srgbClr val="D9596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0" name="Rectangle 77"/>
          <p:cNvSpPr>
            <a:spLocks noChangeArrowheads="1"/>
          </p:cNvSpPr>
          <p:nvPr/>
        </p:nvSpPr>
        <p:spPr bwMode="auto">
          <a:xfrm>
            <a:off x="5840413" y="2411413"/>
            <a:ext cx="668338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2000505000000020004" pitchFamily="2" charset="0"/>
              </a:rPr>
              <a:t>Event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1" name="Rectangle 78"/>
          <p:cNvSpPr>
            <a:spLocks noChangeArrowheads="1"/>
          </p:cNvSpPr>
          <p:nvPr/>
        </p:nvSpPr>
        <p:spPr bwMode="auto">
          <a:xfrm>
            <a:off x="5795963" y="2638425"/>
            <a:ext cx="755650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2000505000000020004" pitchFamily="2" charset="0"/>
              </a:rPr>
              <a:t>Emiter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2" name="Freeform 79"/>
          <p:cNvSpPr>
            <a:spLocks noEditPoints="1"/>
          </p:cNvSpPr>
          <p:nvPr/>
        </p:nvSpPr>
        <p:spPr bwMode="auto">
          <a:xfrm>
            <a:off x="6097588" y="4221163"/>
            <a:ext cx="1985963" cy="266700"/>
          </a:xfrm>
          <a:custGeom>
            <a:avLst/>
            <a:gdLst>
              <a:gd name="T0" fmla="*/ 58 w 3661"/>
              <a:gd name="T1" fmla="*/ 425 h 491"/>
              <a:gd name="T2" fmla="*/ 73 w 3661"/>
              <a:gd name="T3" fmla="*/ 330 h 491"/>
              <a:gd name="T4" fmla="*/ 143 w 3661"/>
              <a:gd name="T5" fmla="*/ 304 h 491"/>
              <a:gd name="T6" fmla="*/ 104 w 3661"/>
              <a:gd name="T7" fmla="*/ 364 h 491"/>
              <a:gd name="T8" fmla="*/ 235 w 3661"/>
              <a:gd name="T9" fmla="*/ 230 h 491"/>
              <a:gd name="T10" fmla="*/ 181 w 3661"/>
              <a:gd name="T11" fmla="*/ 279 h 491"/>
              <a:gd name="T12" fmla="*/ 395 w 3661"/>
              <a:gd name="T13" fmla="*/ 194 h 491"/>
              <a:gd name="T14" fmla="*/ 322 w 3661"/>
              <a:gd name="T15" fmla="*/ 195 h 491"/>
              <a:gd name="T16" fmla="*/ 529 w 3661"/>
              <a:gd name="T17" fmla="*/ 158 h 491"/>
              <a:gd name="T18" fmla="*/ 440 w 3661"/>
              <a:gd name="T19" fmla="*/ 182 h 491"/>
              <a:gd name="T20" fmla="*/ 637 w 3661"/>
              <a:gd name="T21" fmla="*/ 110 h 491"/>
              <a:gd name="T22" fmla="*/ 601 w 3661"/>
              <a:gd name="T23" fmla="*/ 165 h 491"/>
              <a:gd name="T24" fmla="*/ 762 w 3661"/>
              <a:gd name="T25" fmla="*/ 87 h 491"/>
              <a:gd name="T26" fmla="*/ 771 w 3661"/>
              <a:gd name="T27" fmla="*/ 132 h 491"/>
              <a:gd name="T28" fmla="*/ 865 w 3661"/>
              <a:gd name="T29" fmla="*/ 71 h 491"/>
              <a:gd name="T30" fmla="*/ 872 w 3661"/>
              <a:gd name="T31" fmla="*/ 117 h 491"/>
              <a:gd name="T32" fmla="*/ 1048 w 3661"/>
              <a:gd name="T33" fmla="*/ 47 h 491"/>
              <a:gd name="T34" fmla="*/ 982 w 3661"/>
              <a:gd name="T35" fmla="*/ 78 h 491"/>
              <a:gd name="T36" fmla="*/ 1211 w 3661"/>
              <a:gd name="T37" fmla="*/ 54 h 491"/>
              <a:gd name="T38" fmla="*/ 1140 w 3661"/>
              <a:gd name="T39" fmla="*/ 38 h 491"/>
              <a:gd name="T40" fmla="*/ 1328 w 3661"/>
              <a:gd name="T41" fmla="*/ 69 h 491"/>
              <a:gd name="T42" fmla="*/ 1417 w 3661"/>
              <a:gd name="T43" fmla="*/ 17 h 491"/>
              <a:gd name="T44" fmla="*/ 1420 w 3661"/>
              <a:gd name="T45" fmla="*/ 63 h 491"/>
              <a:gd name="T46" fmla="*/ 1575 w 3661"/>
              <a:gd name="T47" fmla="*/ 6 h 491"/>
              <a:gd name="T48" fmla="*/ 1578 w 3661"/>
              <a:gd name="T49" fmla="*/ 52 h 491"/>
              <a:gd name="T50" fmla="*/ 1694 w 3661"/>
              <a:gd name="T51" fmla="*/ 4 h 491"/>
              <a:gd name="T52" fmla="*/ 1695 w 3661"/>
              <a:gd name="T53" fmla="*/ 50 h 491"/>
              <a:gd name="T54" fmla="*/ 1878 w 3661"/>
              <a:gd name="T55" fmla="*/ 0 h 491"/>
              <a:gd name="T56" fmla="*/ 1810 w 3661"/>
              <a:gd name="T57" fmla="*/ 25 h 491"/>
              <a:gd name="T58" fmla="*/ 2040 w 3661"/>
              <a:gd name="T59" fmla="*/ 25 h 491"/>
              <a:gd name="T60" fmla="*/ 1971 w 3661"/>
              <a:gd name="T61" fmla="*/ 0 h 491"/>
              <a:gd name="T62" fmla="*/ 2155 w 3661"/>
              <a:gd name="T63" fmla="*/ 50 h 491"/>
              <a:gd name="T64" fmla="*/ 2248 w 3661"/>
              <a:gd name="T65" fmla="*/ 7 h 491"/>
              <a:gd name="T66" fmla="*/ 2246 w 3661"/>
              <a:gd name="T67" fmla="*/ 53 h 491"/>
              <a:gd name="T68" fmla="*/ 2432 w 3661"/>
              <a:gd name="T69" fmla="*/ 16 h 491"/>
              <a:gd name="T70" fmla="*/ 2362 w 3661"/>
              <a:gd name="T71" fmla="*/ 36 h 491"/>
              <a:gd name="T72" fmla="*/ 2592 w 3661"/>
              <a:gd name="T73" fmla="*/ 52 h 491"/>
              <a:gd name="T74" fmla="*/ 2525 w 3661"/>
              <a:gd name="T75" fmla="*/ 23 h 491"/>
              <a:gd name="T76" fmla="*/ 2705 w 3661"/>
              <a:gd name="T77" fmla="*/ 85 h 491"/>
              <a:gd name="T78" fmla="*/ 2801 w 3661"/>
              <a:gd name="T79" fmla="*/ 50 h 491"/>
              <a:gd name="T80" fmla="*/ 2795 w 3661"/>
              <a:gd name="T81" fmla="*/ 96 h 491"/>
              <a:gd name="T82" fmla="*/ 2979 w 3661"/>
              <a:gd name="T83" fmla="*/ 75 h 491"/>
              <a:gd name="T84" fmla="*/ 2972 w 3661"/>
              <a:gd name="T85" fmla="*/ 120 h 491"/>
              <a:gd name="T86" fmla="*/ 3076 w 3661"/>
              <a:gd name="T87" fmla="*/ 92 h 491"/>
              <a:gd name="T88" fmla="*/ 3112 w 3661"/>
              <a:gd name="T89" fmla="*/ 146 h 491"/>
              <a:gd name="T90" fmla="*/ 3076 w 3661"/>
              <a:gd name="T91" fmla="*/ 92 h 491"/>
              <a:gd name="T92" fmla="*/ 3246 w 3661"/>
              <a:gd name="T93" fmla="*/ 175 h 491"/>
              <a:gd name="T94" fmla="*/ 3347 w 3661"/>
              <a:gd name="T95" fmla="*/ 155 h 491"/>
              <a:gd name="T96" fmla="*/ 3377 w 3661"/>
              <a:gd name="T97" fmla="*/ 213 h 491"/>
              <a:gd name="T98" fmla="*/ 3347 w 3661"/>
              <a:gd name="T99" fmla="*/ 155 h 491"/>
              <a:gd name="T100" fmla="*/ 3505 w 3661"/>
              <a:gd name="T101" fmla="*/ 261 h 491"/>
              <a:gd name="T102" fmla="*/ 3609 w 3661"/>
              <a:gd name="T103" fmla="*/ 261 h 491"/>
              <a:gd name="T104" fmla="*/ 3584 w 3661"/>
              <a:gd name="T105" fmla="*/ 300 h 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661" h="491">
                <a:moveTo>
                  <a:pt x="3" y="461"/>
                </a:moveTo>
                <a:lnTo>
                  <a:pt x="12" y="416"/>
                </a:lnTo>
                <a:cubicBezTo>
                  <a:pt x="15" y="403"/>
                  <a:pt x="27" y="395"/>
                  <a:pt x="40" y="398"/>
                </a:cubicBezTo>
                <a:cubicBezTo>
                  <a:pt x="52" y="400"/>
                  <a:pt x="60" y="413"/>
                  <a:pt x="58" y="425"/>
                </a:cubicBezTo>
                <a:lnTo>
                  <a:pt x="48" y="470"/>
                </a:lnTo>
                <a:cubicBezTo>
                  <a:pt x="45" y="483"/>
                  <a:pt x="33" y="491"/>
                  <a:pt x="21" y="488"/>
                </a:cubicBezTo>
                <a:cubicBezTo>
                  <a:pt x="8" y="485"/>
                  <a:pt x="0" y="473"/>
                  <a:pt x="3" y="461"/>
                </a:cubicBezTo>
                <a:close/>
                <a:moveTo>
                  <a:pt x="73" y="330"/>
                </a:moveTo>
                <a:lnTo>
                  <a:pt x="106" y="300"/>
                </a:lnTo>
                <a:cubicBezTo>
                  <a:pt x="107" y="299"/>
                  <a:pt x="108" y="299"/>
                  <a:pt x="109" y="298"/>
                </a:cubicBezTo>
                <a:lnTo>
                  <a:pt x="111" y="297"/>
                </a:lnTo>
                <a:cubicBezTo>
                  <a:pt x="122" y="290"/>
                  <a:pt x="136" y="294"/>
                  <a:pt x="143" y="304"/>
                </a:cubicBezTo>
                <a:cubicBezTo>
                  <a:pt x="149" y="315"/>
                  <a:pt x="146" y="329"/>
                  <a:pt x="135" y="336"/>
                </a:cubicBezTo>
                <a:lnTo>
                  <a:pt x="134" y="337"/>
                </a:lnTo>
                <a:lnTo>
                  <a:pt x="137" y="335"/>
                </a:lnTo>
                <a:lnTo>
                  <a:pt x="104" y="364"/>
                </a:lnTo>
                <a:cubicBezTo>
                  <a:pt x="94" y="372"/>
                  <a:pt x="80" y="372"/>
                  <a:pt x="71" y="362"/>
                </a:cubicBezTo>
                <a:cubicBezTo>
                  <a:pt x="63" y="353"/>
                  <a:pt x="64" y="338"/>
                  <a:pt x="73" y="330"/>
                </a:cubicBezTo>
                <a:close/>
                <a:moveTo>
                  <a:pt x="193" y="249"/>
                </a:moveTo>
                <a:lnTo>
                  <a:pt x="235" y="230"/>
                </a:lnTo>
                <a:cubicBezTo>
                  <a:pt x="247" y="225"/>
                  <a:pt x="260" y="230"/>
                  <a:pt x="265" y="242"/>
                </a:cubicBezTo>
                <a:cubicBezTo>
                  <a:pt x="271" y="253"/>
                  <a:pt x="265" y="267"/>
                  <a:pt x="254" y="272"/>
                </a:cubicBezTo>
                <a:lnTo>
                  <a:pt x="212" y="291"/>
                </a:lnTo>
                <a:cubicBezTo>
                  <a:pt x="200" y="296"/>
                  <a:pt x="186" y="291"/>
                  <a:pt x="181" y="279"/>
                </a:cubicBezTo>
                <a:cubicBezTo>
                  <a:pt x="176" y="267"/>
                  <a:pt x="181" y="254"/>
                  <a:pt x="193" y="249"/>
                </a:cubicBezTo>
                <a:close/>
                <a:moveTo>
                  <a:pt x="322" y="195"/>
                </a:moveTo>
                <a:lnTo>
                  <a:pt x="366" y="180"/>
                </a:lnTo>
                <a:cubicBezTo>
                  <a:pt x="377" y="175"/>
                  <a:pt x="391" y="182"/>
                  <a:pt x="395" y="194"/>
                </a:cubicBezTo>
                <a:cubicBezTo>
                  <a:pt x="399" y="206"/>
                  <a:pt x="393" y="219"/>
                  <a:pt x="381" y="223"/>
                </a:cubicBezTo>
                <a:lnTo>
                  <a:pt x="338" y="239"/>
                </a:lnTo>
                <a:cubicBezTo>
                  <a:pt x="326" y="243"/>
                  <a:pt x="313" y="237"/>
                  <a:pt x="308" y="225"/>
                </a:cubicBezTo>
                <a:cubicBezTo>
                  <a:pt x="304" y="213"/>
                  <a:pt x="310" y="200"/>
                  <a:pt x="322" y="195"/>
                </a:cubicBezTo>
                <a:close/>
                <a:moveTo>
                  <a:pt x="456" y="154"/>
                </a:moveTo>
                <a:lnTo>
                  <a:pt x="492" y="143"/>
                </a:lnTo>
                <a:lnTo>
                  <a:pt x="501" y="141"/>
                </a:lnTo>
                <a:cubicBezTo>
                  <a:pt x="513" y="138"/>
                  <a:pt x="526" y="146"/>
                  <a:pt x="529" y="158"/>
                </a:cubicBezTo>
                <a:cubicBezTo>
                  <a:pt x="532" y="171"/>
                  <a:pt x="524" y="183"/>
                  <a:pt x="512" y="186"/>
                </a:cubicBezTo>
                <a:lnTo>
                  <a:pt x="505" y="188"/>
                </a:lnTo>
                <a:lnTo>
                  <a:pt x="468" y="198"/>
                </a:lnTo>
                <a:cubicBezTo>
                  <a:pt x="456" y="201"/>
                  <a:pt x="443" y="194"/>
                  <a:pt x="440" y="182"/>
                </a:cubicBezTo>
                <a:cubicBezTo>
                  <a:pt x="436" y="170"/>
                  <a:pt x="443" y="157"/>
                  <a:pt x="456" y="154"/>
                </a:cubicBezTo>
                <a:close/>
                <a:moveTo>
                  <a:pt x="591" y="120"/>
                </a:moveTo>
                <a:lnTo>
                  <a:pt x="621" y="113"/>
                </a:lnTo>
                <a:lnTo>
                  <a:pt x="637" y="110"/>
                </a:lnTo>
                <a:cubicBezTo>
                  <a:pt x="649" y="108"/>
                  <a:pt x="661" y="116"/>
                  <a:pt x="664" y="129"/>
                </a:cubicBezTo>
                <a:cubicBezTo>
                  <a:pt x="666" y="141"/>
                  <a:pt x="658" y="153"/>
                  <a:pt x="645" y="155"/>
                </a:cubicBezTo>
                <a:lnTo>
                  <a:pt x="632" y="158"/>
                </a:lnTo>
                <a:lnTo>
                  <a:pt x="601" y="165"/>
                </a:lnTo>
                <a:cubicBezTo>
                  <a:pt x="589" y="168"/>
                  <a:pt x="577" y="160"/>
                  <a:pt x="574" y="148"/>
                </a:cubicBezTo>
                <a:cubicBezTo>
                  <a:pt x="571" y="135"/>
                  <a:pt x="578" y="123"/>
                  <a:pt x="591" y="120"/>
                </a:cubicBezTo>
                <a:close/>
                <a:moveTo>
                  <a:pt x="727" y="93"/>
                </a:moveTo>
                <a:lnTo>
                  <a:pt x="762" y="87"/>
                </a:lnTo>
                <a:lnTo>
                  <a:pt x="774" y="85"/>
                </a:lnTo>
                <a:cubicBezTo>
                  <a:pt x="786" y="83"/>
                  <a:pt x="798" y="92"/>
                  <a:pt x="800" y="104"/>
                </a:cubicBezTo>
                <a:cubicBezTo>
                  <a:pt x="802" y="117"/>
                  <a:pt x="793" y="129"/>
                  <a:pt x="781" y="131"/>
                </a:cubicBezTo>
                <a:lnTo>
                  <a:pt x="771" y="132"/>
                </a:lnTo>
                <a:lnTo>
                  <a:pt x="736" y="139"/>
                </a:lnTo>
                <a:cubicBezTo>
                  <a:pt x="723" y="141"/>
                  <a:pt x="711" y="133"/>
                  <a:pt x="709" y="120"/>
                </a:cubicBezTo>
                <a:cubicBezTo>
                  <a:pt x="707" y="108"/>
                  <a:pt x="715" y="96"/>
                  <a:pt x="727" y="93"/>
                </a:cubicBezTo>
                <a:close/>
                <a:moveTo>
                  <a:pt x="865" y="71"/>
                </a:moveTo>
                <a:lnTo>
                  <a:pt x="910" y="64"/>
                </a:lnTo>
                <a:cubicBezTo>
                  <a:pt x="923" y="62"/>
                  <a:pt x="934" y="71"/>
                  <a:pt x="936" y="83"/>
                </a:cubicBezTo>
                <a:cubicBezTo>
                  <a:pt x="938" y="96"/>
                  <a:pt x="930" y="108"/>
                  <a:pt x="917" y="110"/>
                </a:cubicBezTo>
                <a:lnTo>
                  <a:pt x="872" y="117"/>
                </a:lnTo>
                <a:cubicBezTo>
                  <a:pt x="859" y="118"/>
                  <a:pt x="847" y="110"/>
                  <a:pt x="845" y="97"/>
                </a:cubicBezTo>
                <a:cubicBezTo>
                  <a:pt x="843" y="85"/>
                  <a:pt x="852" y="73"/>
                  <a:pt x="865" y="71"/>
                </a:cubicBezTo>
                <a:close/>
                <a:moveTo>
                  <a:pt x="1002" y="53"/>
                </a:moveTo>
                <a:lnTo>
                  <a:pt x="1048" y="47"/>
                </a:lnTo>
                <a:cubicBezTo>
                  <a:pt x="1061" y="46"/>
                  <a:pt x="1072" y="55"/>
                  <a:pt x="1074" y="67"/>
                </a:cubicBezTo>
                <a:cubicBezTo>
                  <a:pt x="1075" y="80"/>
                  <a:pt x="1066" y="91"/>
                  <a:pt x="1054" y="93"/>
                </a:cubicBezTo>
                <a:lnTo>
                  <a:pt x="1008" y="98"/>
                </a:lnTo>
                <a:cubicBezTo>
                  <a:pt x="995" y="100"/>
                  <a:pt x="984" y="91"/>
                  <a:pt x="982" y="78"/>
                </a:cubicBezTo>
                <a:cubicBezTo>
                  <a:pt x="981" y="66"/>
                  <a:pt x="990" y="54"/>
                  <a:pt x="1002" y="53"/>
                </a:cubicBezTo>
                <a:close/>
                <a:moveTo>
                  <a:pt x="1140" y="38"/>
                </a:moveTo>
                <a:lnTo>
                  <a:pt x="1186" y="33"/>
                </a:lnTo>
                <a:cubicBezTo>
                  <a:pt x="1199" y="32"/>
                  <a:pt x="1210" y="41"/>
                  <a:pt x="1211" y="54"/>
                </a:cubicBezTo>
                <a:cubicBezTo>
                  <a:pt x="1213" y="67"/>
                  <a:pt x="1203" y="78"/>
                  <a:pt x="1191" y="79"/>
                </a:cubicBezTo>
                <a:lnTo>
                  <a:pt x="1145" y="84"/>
                </a:lnTo>
                <a:cubicBezTo>
                  <a:pt x="1132" y="85"/>
                  <a:pt x="1121" y="76"/>
                  <a:pt x="1120" y="63"/>
                </a:cubicBezTo>
                <a:cubicBezTo>
                  <a:pt x="1118" y="50"/>
                  <a:pt x="1128" y="39"/>
                  <a:pt x="1140" y="38"/>
                </a:cubicBezTo>
                <a:close/>
                <a:moveTo>
                  <a:pt x="1279" y="26"/>
                </a:moveTo>
                <a:lnTo>
                  <a:pt x="1325" y="23"/>
                </a:lnTo>
                <a:cubicBezTo>
                  <a:pt x="1337" y="22"/>
                  <a:pt x="1348" y="31"/>
                  <a:pt x="1349" y="44"/>
                </a:cubicBezTo>
                <a:cubicBezTo>
                  <a:pt x="1350" y="57"/>
                  <a:pt x="1340" y="68"/>
                  <a:pt x="1328" y="69"/>
                </a:cubicBezTo>
                <a:lnTo>
                  <a:pt x="1282" y="72"/>
                </a:lnTo>
                <a:cubicBezTo>
                  <a:pt x="1269" y="72"/>
                  <a:pt x="1258" y="63"/>
                  <a:pt x="1257" y="50"/>
                </a:cubicBezTo>
                <a:cubicBezTo>
                  <a:pt x="1256" y="37"/>
                  <a:pt x="1266" y="26"/>
                  <a:pt x="1279" y="26"/>
                </a:cubicBezTo>
                <a:close/>
                <a:moveTo>
                  <a:pt x="1417" y="17"/>
                </a:moveTo>
                <a:lnTo>
                  <a:pt x="1463" y="14"/>
                </a:lnTo>
                <a:cubicBezTo>
                  <a:pt x="1475" y="13"/>
                  <a:pt x="1486" y="23"/>
                  <a:pt x="1487" y="35"/>
                </a:cubicBezTo>
                <a:cubicBezTo>
                  <a:pt x="1488" y="48"/>
                  <a:pt x="1478" y="59"/>
                  <a:pt x="1466" y="60"/>
                </a:cubicBezTo>
                <a:lnTo>
                  <a:pt x="1420" y="63"/>
                </a:lnTo>
                <a:cubicBezTo>
                  <a:pt x="1407" y="64"/>
                  <a:pt x="1396" y="54"/>
                  <a:pt x="1395" y="41"/>
                </a:cubicBezTo>
                <a:cubicBezTo>
                  <a:pt x="1394" y="28"/>
                  <a:pt x="1404" y="18"/>
                  <a:pt x="1417" y="17"/>
                </a:cubicBezTo>
                <a:close/>
                <a:moveTo>
                  <a:pt x="1555" y="8"/>
                </a:moveTo>
                <a:lnTo>
                  <a:pt x="1575" y="6"/>
                </a:lnTo>
                <a:lnTo>
                  <a:pt x="1602" y="6"/>
                </a:lnTo>
                <a:cubicBezTo>
                  <a:pt x="1614" y="6"/>
                  <a:pt x="1625" y="16"/>
                  <a:pt x="1625" y="28"/>
                </a:cubicBezTo>
                <a:cubicBezTo>
                  <a:pt x="1625" y="41"/>
                  <a:pt x="1615" y="52"/>
                  <a:pt x="1603" y="52"/>
                </a:cubicBezTo>
                <a:lnTo>
                  <a:pt x="1578" y="52"/>
                </a:lnTo>
                <a:lnTo>
                  <a:pt x="1558" y="54"/>
                </a:lnTo>
                <a:cubicBezTo>
                  <a:pt x="1545" y="55"/>
                  <a:pt x="1534" y="45"/>
                  <a:pt x="1533" y="32"/>
                </a:cubicBezTo>
                <a:cubicBezTo>
                  <a:pt x="1532" y="20"/>
                  <a:pt x="1542" y="9"/>
                  <a:pt x="1555" y="8"/>
                </a:cubicBezTo>
                <a:close/>
                <a:moveTo>
                  <a:pt x="1694" y="4"/>
                </a:moveTo>
                <a:lnTo>
                  <a:pt x="1740" y="3"/>
                </a:lnTo>
                <a:cubicBezTo>
                  <a:pt x="1753" y="3"/>
                  <a:pt x="1763" y="13"/>
                  <a:pt x="1763" y="26"/>
                </a:cubicBezTo>
                <a:cubicBezTo>
                  <a:pt x="1764" y="38"/>
                  <a:pt x="1754" y="49"/>
                  <a:pt x="1741" y="49"/>
                </a:cubicBezTo>
                <a:lnTo>
                  <a:pt x="1695" y="50"/>
                </a:lnTo>
                <a:cubicBezTo>
                  <a:pt x="1682" y="50"/>
                  <a:pt x="1672" y="40"/>
                  <a:pt x="1671" y="28"/>
                </a:cubicBezTo>
                <a:cubicBezTo>
                  <a:pt x="1671" y="15"/>
                  <a:pt x="1681" y="4"/>
                  <a:pt x="1694" y="4"/>
                </a:cubicBezTo>
                <a:close/>
                <a:moveTo>
                  <a:pt x="1832" y="1"/>
                </a:moveTo>
                <a:lnTo>
                  <a:pt x="1878" y="0"/>
                </a:lnTo>
                <a:cubicBezTo>
                  <a:pt x="1891" y="0"/>
                  <a:pt x="1901" y="10"/>
                  <a:pt x="1902" y="23"/>
                </a:cubicBezTo>
                <a:cubicBezTo>
                  <a:pt x="1902" y="36"/>
                  <a:pt x="1892" y="46"/>
                  <a:pt x="1879" y="46"/>
                </a:cubicBezTo>
                <a:lnTo>
                  <a:pt x="1833" y="47"/>
                </a:lnTo>
                <a:cubicBezTo>
                  <a:pt x="1820" y="48"/>
                  <a:pt x="1810" y="38"/>
                  <a:pt x="1810" y="25"/>
                </a:cubicBezTo>
                <a:cubicBezTo>
                  <a:pt x="1809" y="12"/>
                  <a:pt x="1819" y="2"/>
                  <a:pt x="1832" y="1"/>
                </a:cubicBezTo>
                <a:close/>
                <a:moveTo>
                  <a:pt x="1971" y="0"/>
                </a:moveTo>
                <a:lnTo>
                  <a:pt x="2017" y="1"/>
                </a:lnTo>
                <a:cubicBezTo>
                  <a:pt x="2030" y="1"/>
                  <a:pt x="2040" y="12"/>
                  <a:pt x="2040" y="25"/>
                </a:cubicBezTo>
                <a:cubicBezTo>
                  <a:pt x="2040" y="37"/>
                  <a:pt x="2029" y="47"/>
                  <a:pt x="2016" y="47"/>
                </a:cubicBezTo>
                <a:lnTo>
                  <a:pt x="1970" y="46"/>
                </a:lnTo>
                <a:cubicBezTo>
                  <a:pt x="1958" y="46"/>
                  <a:pt x="1948" y="36"/>
                  <a:pt x="1948" y="23"/>
                </a:cubicBezTo>
                <a:cubicBezTo>
                  <a:pt x="1948" y="10"/>
                  <a:pt x="1958" y="0"/>
                  <a:pt x="1971" y="0"/>
                </a:cubicBezTo>
                <a:close/>
                <a:moveTo>
                  <a:pt x="2109" y="3"/>
                </a:moveTo>
                <a:lnTo>
                  <a:pt x="2155" y="4"/>
                </a:lnTo>
                <a:cubicBezTo>
                  <a:pt x="2168" y="4"/>
                  <a:pt x="2178" y="14"/>
                  <a:pt x="2178" y="27"/>
                </a:cubicBezTo>
                <a:cubicBezTo>
                  <a:pt x="2178" y="40"/>
                  <a:pt x="2167" y="50"/>
                  <a:pt x="2155" y="50"/>
                </a:cubicBezTo>
                <a:lnTo>
                  <a:pt x="2109" y="49"/>
                </a:lnTo>
                <a:cubicBezTo>
                  <a:pt x="2096" y="49"/>
                  <a:pt x="2086" y="38"/>
                  <a:pt x="2086" y="25"/>
                </a:cubicBezTo>
                <a:cubicBezTo>
                  <a:pt x="2086" y="13"/>
                  <a:pt x="2097" y="2"/>
                  <a:pt x="2109" y="3"/>
                </a:cubicBezTo>
                <a:close/>
                <a:moveTo>
                  <a:pt x="2248" y="7"/>
                </a:moveTo>
                <a:lnTo>
                  <a:pt x="2294" y="9"/>
                </a:lnTo>
                <a:cubicBezTo>
                  <a:pt x="2307" y="10"/>
                  <a:pt x="2317" y="21"/>
                  <a:pt x="2316" y="33"/>
                </a:cubicBezTo>
                <a:cubicBezTo>
                  <a:pt x="2316" y="46"/>
                  <a:pt x="2305" y="56"/>
                  <a:pt x="2292" y="55"/>
                </a:cubicBezTo>
                <a:lnTo>
                  <a:pt x="2246" y="53"/>
                </a:lnTo>
                <a:cubicBezTo>
                  <a:pt x="2233" y="52"/>
                  <a:pt x="2223" y="41"/>
                  <a:pt x="2224" y="28"/>
                </a:cubicBezTo>
                <a:cubicBezTo>
                  <a:pt x="2225" y="16"/>
                  <a:pt x="2236" y="6"/>
                  <a:pt x="2248" y="7"/>
                </a:cubicBezTo>
                <a:close/>
                <a:moveTo>
                  <a:pt x="2386" y="14"/>
                </a:moveTo>
                <a:lnTo>
                  <a:pt x="2432" y="16"/>
                </a:lnTo>
                <a:cubicBezTo>
                  <a:pt x="2445" y="17"/>
                  <a:pt x="2455" y="28"/>
                  <a:pt x="2454" y="40"/>
                </a:cubicBezTo>
                <a:cubicBezTo>
                  <a:pt x="2454" y="53"/>
                  <a:pt x="2443" y="63"/>
                  <a:pt x="2430" y="62"/>
                </a:cubicBezTo>
                <a:lnTo>
                  <a:pt x="2384" y="60"/>
                </a:lnTo>
                <a:cubicBezTo>
                  <a:pt x="2371" y="59"/>
                  <a:pt x="2362" y="48"/>
                  <a:pt x="2362" y="36"/>
                </a:cubicBezTo>
                <a:cubicBezTo>
                  <a:pt x="2363" y="23"/>
                  <a:pt x="2374" y="13"/>
                  <a:pt x="2386" y="14"/>
                </a:cubicBezTo>
                <a:close/>
                <a:moveTo>
                  <a:pt x="2525" y="23"/>
                </a:moveTo>
                <a:lnTo>
                  <a:pt x="2571" y="27"/>
                </a:lnTo>
                <a:cubicBezTo>
                  <a:pt x="2584" y="28"/>
                  <a:pt x="2593" y="39"/>
                  <a:pt x="2592" y="52"/>
                </a:cubicBezTo>
                <a:cubicBezTo>
                  <a:pt x="2591" y="64"/>
                  <a:pt x="2580" y="74"/>
                  <a:pt x="2567" y="73"/>
                </a:cubicBezTo>
                <a:lnTo>
                  <a:pt x="2521" y="69"/>
                </a:lnTo>
                <a:cubicBezTo>
                  <a:pt x="2508" y="67"/>
                  <a:pt x="2499" y="56"/>
                  <a:pt x="2500" y="44"/>
                </a:cubicBezTo>
                <a:cubicBezTo>
                  <a:pt x="2501" y="31"/>
                  <a:pt x="2513" y="22"/>
                  <a:pt x="2525" y="23"/>
                </a:cubicBezTo>
                <a:close/>
                <a:moveTo>
                  <a:pt x="2663" y="35"/>
                </a:moveTo>
                <a:lnTo>
                  <a:pt x="2709" y="39"/>
                </a:lnTo>
                <a:cubicBezTo>
                  <a:pt x="2721" y="40"/>
                  <a:pt x="2731" y="51"/>
                  <a:pt x="2730" y="64"/>
                </a:cubicBezTo>
                <a:cubicBezTo>
                  <a:pt x="2729" y="77"/>
                  <a:pt x="2717" y="86"/>
                  <a:pt x="2705" y="85"/>
                </a:cubicBezTo>
                <a:lnTo>
                  <a:pt x="2659" y="81"/>
                </a:lnTo>
                <a:cubicBezTo>
                  <a:pt x="2646" y="80"/>
                  <a:pt x="2637" y="68"/>
                  <a:pt x="2638" y="56"/>
                </a:cubicBezTo>
                <a:cubicBezTo>
                  <a:pt x="2639" y="43"/>
                  <a:pt x="2650" y="34"/>
                  <a:pt x="2663" y="35"/>
                </a:cubicBezTo>
                <a:close/>
                <a:moveTo>
                  <a:pt x="2801" y="50"/>
                </a:moveTo>
                <a:lnTo>
                  <a:pt x="2847" y="57"/>
                </a:lnTo>
                <a:cubicBezTo>
                  <a:pt x="2860" y="58"/>
                  <a:pt x="2868" y="70"/>
                  <a:pt x="2867" y="83"/>
                </a:cubicBezTo>
                <a:cubicBezTo>
                  <a:pt x="2865" y="95"/>
                  <a:pt x="2853" y="104"/>
                  <a:pt x="2841" y="102"/>
                </a:cubicBezTo>
                <a:lnTo>
                  <a:pt x="2795" y="96"/>
                </a:lnTo>
                <a:cubicBezTo>
                  <a:pt x="2782" y="94"/>
                  <a:pt x="2774" y="83"/>
                  <a:pt x="2775" y="70"/>
                </a:cubicBezTo>
                <a:cubicBezTo>
                  <a:pt x="2777" y="57"/>
                  <a:pt x="2789" y="49"/>
                  <a:pt x="2801" y="50"/>
                </a:cubicBezTo>
                <a:close/>
                <a:moveTo>
                  <a:pt x="2938" y="69"/>
                </a:moveTo>
                <a:lnTo>
                  <a:pt x="2979" y="75"/>
                </a:lnTo>
                <a:lnTo>
                  <a:pt x="2985" y="76"/>
                </a:lnTo>
                <a:cubicBezTo>
                  <a:pt x="2997" y="78"/>
                  <a:pt x="3006" y="90"/>
                  <a:pt x="3003" y="102"/>
                </a:cubicBezTo>
                <a:cubicBezTo>
                  <a:pt x="3001" y="115"/>
                  <a:pt x="2989" y="123"/>
                  <a:pt x="2977" y="121"/>
                </a:cubicBezTo>
                <a:lnTo>
                  <a:pt x="2972" y="120"/>
                </a:lnTo>
                <a:lnTo>
                  <a:pt x="2932" y="115"/>
                </a:lnTo>
                <a:cubicBezTo>
                  <a:pt x="2919" y="113"/>
                  <a:pt x="2911" y="101"/>
                  <a:pt x="2912" y="89"/>
                </a:cubicBezTo>
                <a:cubicBezTo>
                  <a:pt x="2914" y="76"/>
                  <a:pt x="2926" y="67"/>
                  <a:pt x="2938" y="69"/>
                </a:cubicBezTo>
                <a:close/>
                <a:moveTo>
                  <a:pt x="3076" y="92"/>
                </a:moveTo>
                <a:lnTo>
                  <a:pt x="3092" y="95"/>
                </a:lnTo>
                <a:lnTo>
                  <a:pt x="3121" y="101"/>
                </a:lnTo>
                <a:cubicBezTo>
                  <a:pt x="3134" y="103"/>
                  <a:pt x="3142" y="115"/>
                  <a:pt x="3139" y="128"/>
                </a:cubicBezTo>
                <a:cubicBezTo>
                  <a:pt x="3137" y="140"/>
                  <a:pt x="3125" y="148"/>
                  <a:pt x="3112" y="146"/>
                </a:cubicBezTo>
                <a:lnTo>
                  <a:pt x="3083" y="140"/>
                </a:lnTo>
                <a:lnTo>
                  <a:pt x="3067" y="137"/>
                </a:lnTo>
                <a:cubicBezTo>
                  <a:pt x="3055" y="135"/>
                  <a:pt x="3047" y="123"/>
                  <a:pt x="3049" y="111"/>
                </a:cubicBezTo>
                <a:cubicBezTo>
                  <a:pt x="3051" y="98"/>
                  <a:pt x="3063" y="90"/>
                  <a:pt x="3076" y="92"/>
                </a:cubicBezTo>
                <a:close/>
                <a:moveTo>
                  <a:pt x="3212" y="120"/>
                </a:moveTo>
                <a:lnTo>
                  <a:pt x="3257" y="131"/>
                </a:lnTo>
                <a:cubicBezTo>
                  <a:pt x="3270" y="134"/>
                  <a:pt x="3277" y="146"/>
                  <a:pt x="3274" y="158"/>
                </a:cubicBezTo>
                <a:cubicBezTo>
                  <a:pt x="3271" y="171"/>
                  <a:pt x="3259" y="178"/>
                  <a:pt x="3246" y="175"/>
                </a:cubicBezTo>
                <a:lnTo>
                  <a:pt x="3201" y="164"/>
                </a:lnTo>
                <a:cubicBezTo>
                  <a:pt x="3189" y="161"/>
                  <a:pt x="3182" y="149"/>
                  <a:pt x="3185" y="137"/>
                </a:cubicBezTo>
                <a:cubicBezTo>
                  <a:pt x="3188" y="124"/>
                  <a:pt x="3200" y="117"/>
                  <a:pt x="3212" y="120"/>
                </a:cubicBezTo>
                <a:close/>
                <a:moveTo>
                  <a:pt x="3347" y="155"/>
                </a:moveTo>
                <a:lnTo>
                  <a:pt x="3387" y="167"/>
                </a:lnTo>
                <a:lnTo>
                  <a:pt x="3392" y="169"/>
                </a:lnTo>
                <a:cubicBezTo>
                  <a:pt x="3404" y="173"/>
                  <a:pt x="3411" y="186"/>
                  <a:pt x="3406" y="198"/>
                </a:cubicBezTo>
                <a:cubicBezTo>
                  <a:pt x="3402" y="210"/>
                  <a:pt x="3389" y="217"/>
                  <a:pt x="3377" y="213"/>
                </a:cubicBezTo>
                <a:lnTo>
                  <a:pt x="3374" y="212"/>
                </a:lnTo>
                <a:lnTo>
                  <a:pt x="3334" y="200"/>
                </a:lnTo>
                <a:cubicBezTo>
                  <a:pt x="3322" y="196"/>
                  <a:pt x="3315" y="183"/>
                  <a:pt x="3318" y="171"/>
                </a:cubicBezTo>
                <a:cubicBezTo>
                  <a:pt x="3322" y="159"/>
                  <a:pt x="3335" y="152"/>
                  <a:pt x="3347" y="155"/>
                </a:cubicBezTo>
                <a:close/>
                <a:moveTo>
                  <a:pt x="3480" y="201"/>
                </a:moveTo>
                <a:lnTo>
                  <a:pt x="3523" y="219"/>
                </a:lnTo>
                <a:cubicBezTo>
                  <a:pt x="3535" y="223"/>
                  <a:pt x="3540" y="237"/>
                  <a:pt x="3535" y="249"/>
                </a:cubicBezTo>
                <a:cubicBezTo>
                  <a:pt x="3530" y="260"/>
                  <a:pt x="3517" y="266"/>
                  <a:pt x="3505" y="261"/>
                </a:cubicBezTo>
                <a:lnTo>
                  <a:pt x="3462" y="243"/>
                </a:lnTo>
                <a:cubicBezTo>
                  <a:pt x="3451" y="238"/>
                  <a:pt x="3445" y="224"/>
                  <a:pt x="3450" y="213"/>
                </a:cubicBezTo>
                <a:cubicBezTo>
                  <a:pt x="3455" y="201"/>
                  <a:pt x="3469" y="196"/>
                  <a:pt x="3480" y="201"/>
                </a:cubicBezTo>
                <a:close/>
                <a:moveTo>
                  <a:pt x="3609" y="261"/>
                </a:moveTo>
                <a:lnTo>
                  <a:pt x="3648" y="287"/>
                </a:lnTo>
                <a:cubicBezTo>
                  <a:pt x="3658" y="294"/>
                  <a:pt x="3661" y="309"/>
                  <a:pt x="3654" y="319"/>
                </a:cubicBezTo>
                <a:cubicBezTo>
                  <a:pt x="3647" y="330"/>
                  <a:pt x="3632" y="332"/>
                  <a:pt x="3622" y="325"/>
                </a:cubicBezTo>
                <a:lnTo>
                  <a:pt x="3584" y="300"/>
                </a:lnTo>
                <a:cubicBezTo>
                  <a:pt x="3573" y="292"/>
                  <a:pt x="3570" y="278"/>
                  <a:pt x="3577" y="268"/>
                </a:cubicBezTo>
                <a:cubicBezTo>
                  <a:pt x="3584" y="257"/>
                  <a:pt x="3599" y="254"/>
                  <a:pt x="3609" y="261"/>
                </a:cubicBezTo>
                <a:close/>
              </a:path>
            </a:pathLst>
          </a:custGeom>
          <a:solidFill>
            <a:srgbClr val="42B781"/>
          </a:solidFill>
          <a:ln w="7938" cap="flat">
            <a:solidFill>
              <a:srgbClr val="42B781"/>
            </a:solidFill>
            <a:prstDash val="solid"/>
            <a:bevel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3" name="Freeform 80"/>
          <p:cNvSpPr>
            <a:spLocks/>
          </p:cNvSpPr>
          <p:nvPr/>
        </p:nvSpPr>
        <p:spPr bwMode="auto">
          <a:xfrm>
            <a:off x="8023226" y="4352925"/>
            <a:ext cx="103188" cy="120650"/>
          </a:xfrm>
          <a:custGeom>
            <a:avLst/>
            <a:gdLst>
              <a:gd name="T0" fmla="*/ 59 w 65"/>
              <a:gd name="T1" fmla="*/ 0 h 76"/>
              <a:gd name="T2" fmla="*/ 65 w 65"/>
              <a:gd name="T3" fmla="*/ 76 h 76"/>
              <a:gd name="T4" fmla="*/ 0 w 65"/>
              <a:gd name="T5" fmla="*/ 35 h 76"/>
              <a:gd name="T6" fmla="*/ 59 w 65"/>
              <a:gd name="T7" fmla="*/ 0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5" h="76">
                <a:moveTo>
                  <a:pt x="59" y="0"/>
                </a:moveTo>
                <a:lnTo>
                  <a:pt x="65" y="76"/>
                </a:lnTo>
                <a:lnTo>
                  <a:pt x="0" y="35"/>
                </a:lnTo>
                <a:lnTo>
                  <a:pt x="59" y="0"/>
                </a:lnTo>
                <a:close/>
              </a:path>
            </a:pathLst>
          </a:custGeom>
          <a:solidFill>
            <a:srgbClr val="42B78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4" name="Rectangle 81"/>
          <p:cNvSpPr>
            <a:spLocks noChangeArrowheads="1"/>
          </p:cNvSpPr>
          <p:nvPr/>
        </p:nvSpPr>
        <p:spPr bwMode="auto">
          <a:xfrm>
            <a:off x="6575426" y="4010025"/>
            <a:ext cx="1089025" cy="444500"/>
          </a:xfrm>
          <a:prstGeom prst="rect">
            <a:avLst/>
          </a:prstGeom>
          <a:solidFill>
            <a:srgbClr val="3449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5" name="Rectangle 82"/>
          <p:cNvSpPr>
            <a:spLocks noChangeArrowheads="1"/>
          </p:cNvSpPr>
          <p:nvPr/>
        </p:nvSpPr>
        <p:spPr bwMode="auto">
          <a:xfrm>
            <a:off x="6838951" y="3986213"/>
            <a:ext cx="390525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42B781"/>
                </a:solidFill>
                <a:effectLst/>
                <a:latin typeface="苹方 粗体" panose="020B0600000000000000" pitchFamily="34" charset="-122"/>
                <a:ea typeface="苹方 粗体" panose="020B0600000000000000" pitchFamily="34" charset="-122"/>
              </a:rPr>
              <a:t>赋初值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6" name="Rectangle 83"/>
          <p:cNvSpPr>
            <a:spLocks noChangeArrowheads="1"/>
          </p:cNvSpPr>
          <p:nvPr/>
        </p:nvSpPr>
        <p:spPr bwMode="auto">
          <a:xfrm>
            <a:off x="6578601" y="4221163"/>
            <a:ext cx="1241425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42B781"/>
                </a:solidFill>
                <a:effectLst/>
                <a:latin typeface="Montserrat" panose="02000505000000020004" pitchFamily="2" charset="0"/>
              </a:rPr>
              <a:t>Initial Value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7" name="Freeform 84"/>
          <p:cNvSpPr>
            <a:spLocks/>
          </p:cNvSpPr>
          <p:nvPr/>
        </p:nvSpPr>
        <p:spPr bwMode="auto">
          <a:xfrm>
            <a:off x="544513" y="4473575"/>
            <a:ext cx="1089025" cy="701675"/>
          </a:xfrm>
          <a:custGeom>
            <a:avLst/>
            <a:gdLst>
              <a:gd name="T0" fmla="*/ 303 w 2007"/>
              <a:gd name="T1" fmla="*/ 1290 h 1290"/>
              <a:gd name="T2" fmla="*/ 1705 w 2007"/>
              <a:gd name="T3" fmla="*/ 1290 h 1290"/>
              <a:gd name="T4" fmla="*/ 2007 w 2007"/>
              <a:gd name="T5" fmla="*/ 988 h 1290"/>
              <a:gd name="T6" fmla="*/ 2007 w 2007"/>
              <a:gd name="T7" fmla="*/ 988 h 1290"/>
              <a:gd name="T8" fmla="*/ 2007 w 2007"/>
              <a:gd name="T9" fmla="*/ 988 h 1290"/>
              <a:gd name="T10" fmla="*/ 2007 w 2007"/>
              <a:gd name="T11" fmla="*/ 302 h 1290"/>
              <a:gd name="T12" fmla="*/ 1705 w 2007"/>
              <a:gd name="T13" fmla="*/ 0 h 1290"/>
              <a:gd name="T14" fmla="*/ 303 w 2007"/>
              <a:gd name="T15" fmla="*/ 0 h 1290"/>
              <a:gd name="T16" fmla="*/ 0 w 2007"/>
              <a:gd name="T17" fmla="*/ 302 h 1290"/>
              <a:gd name="T18" fmla="*/ 0 w 2007"/>
              <a:gd name="T19" fmla="*/ 988 h 1290"/>
              <a:gd name="T20" fmla="*/ 303 w 2007"/>
              <a:gd name="T21" fmla="*/ 1290 h 1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007" h="1290">
                <a:moveTo>
                  <a:pt x="303" y="1290"/>
                </a:moveTo>
                <a:lnTo>
                  <a:pt x="1705" y="1290"/>
                </a:lnTo>
                <a:cubicBezTo>
                  <a:pt x="1872" y="1290"/>
                  <a:pt x="2007" y="1155"/>
                  <a:pt x="2007" y="988"/>
                </a:cubicBezTo>
                <a:cubicBezTo>
                  <a:pt x="2007" y="988"/>
                  <a:pt x="2007" y="988"/>
                  <a:pt x="2007" y="988"/>
                </a:cubicBezTo>
                <a:lnTo>
                  <a:pt x="2007" y="988"/>
                </a:lnTo>
                <a:lnTo>
                  <a:pt x="2007" y="302"/>
                </a:lnTo>
                <a:cubicBezTo>
                  <a:pt x="2007" y="135"/>
                  <a:pt x="1872" y="0"/>
                  <a:pt x="1705" y="0"/>
                </a:cubicBezTo>
                <a:lnTo>
                  <a:pt x="303" y="0"/>
                </a:lnTo>
                <a:cubicBezTo>
                  <a:pt x="136" y="0"/>
                  <a:pt x="0" y="135"/>
                  <a:pt x="0" y="302"/>
                </a:cubicBezTo>
                <a:lnTo>
                  <a:pt x="0" y="988"/>
                </a:lnTo>
                <a:cubicBezTo>
                  <a:pt x="0" y="1155"/>
                  <a:pt x="136" y="1290"/>
                  <a:pt x="303" y="1290"/>
                </a:cubicBezTo>
                <a:close/>
              </a:path>
            </a:pathLst>
          </a:custGeom>
          <a:solidFill>
            <a:srgbClr val="42B78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8" name="Rectangle 85"/>
          <p:cNvSpPr>
            <a:spLocks noChangeArrowheads="1"/>
          </p:cNvSpPr>
          <p:nvPr/>
        </p:nvSpPr>
        <p:spPr bwMode="auto">
          <a:xfrm>
            <a:off x="820738" y="4708525"/>
            <a:ext cx="668338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2000505000000020004" pitchFamily="2" charset="0"/>
              </a:rPr>
              <a:t>Props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9" name="Freeform 86"/>
          <p:cNvSpPr>
            <a:spLocks/>
          </p:cNvSpPr>
          <p:nvPr/>
        </p:nvSpPr>
        <p:spPr bwMode="auto">
          <a:xfrm>
            <a:off x="2560638" y="4473575"/>
            <a:ext cx="1089025" cy="701675"/>
          </a:xfrm>
          <a:custGeom>
            <a:avLst/>
            <a:gdLst>
              <a:gd name="T0" fmla="*/ 302 w 2007"/>
              <a:gd name="T1" fmla="*/ 1290 h 1290"/>
              <a:gd name="T2" fmla="*/ 1704 w 2007"/>
              <a:gd name="T3" fmla="*/ 1290 h 1290"/>
              <a:gd name="T4" fmla="*/ 2007 w 2007"/>
              <a:gd name="T5" fmla="*/ 988 h 1290"/>
              <a:gd name="T6" fmla="*/ 2007 w 2007"/>
              <a:gd name="T7" fmla="*/ 988 h 1290"/>
              <a:gd name="T8" fmla="*/ 2007 w 2007"/>
              <a:gd name="T9" fmla="*/ 988 h 1290"/>
              <a:gd name="T10" fmla="*/ 2007 w 2007"/>
              <a:gd name="T11" fmla="*/ 302 h 1290"/>
              <a:gd name="T12" fmla="*/ 1704 w 2007"/>
              <a:gd name="T13" fmla="*/ 0 h 1290"/>
              <a:gd name="T14" fmla="*/ 302 w 2007"/>
              <a:gd name="T15" fmla="*/ 0 h 1290"/>
              <a:gd name="T16" fmla="*/ 0 w 2007"/>
              <a:gd name="T17" fmla="*/ 302 h 1290"/>
              <a:gd name="T18" fmla="*/ 0 w 2007"/>
              <a:gd name="T19" fmla="*/ 302 h 1290"/>
              <a:gd name="T20" fmla="*/ 0 w 2007"/>
              <a:gd name="T21" fmla="*/ 988 h 1290"/>
              <a:gd name="T22" fmla="*/ 302 w 2007"/>
              <a:gd name="T23" fmla="*/ 1290 h 1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007" h="1290">
                <a:moveTo>
                  <a:pt x="302" y="1290"/>
                </a:moveTo>
                <a:lnTo>
                  <a:pt x="1704" y="1290"/>
                </a:lnTo>
                <a:cubicBezTo>
                  <a:pt x="1871" y="1290"/>
                  <a:pt x="2007" y="1155"/>
                  <a:pt x="2007" y="988"/>
                </a:cubicBezTo>
                <a:cubicBezTo>
                  <a:pt x="2007" y="988"/>
                  <a:pt x="2007" y="988"/>
                  <a:pt x="2007" y="988"/>
                </a:cubicBezTo>
                <a:lnTo>
                  <a:pt x="2007" y="988"/>
                </a:lnTo>
                <a:lnTo>
                  <a:pt x="2007" y="302"/>
                </a:lnTo>
                <a:cubicBezTo>
                  <a:pt x="2007" y="135"/>
                  <a:pt x="1871" y="0"/>
                  <a:pt x="1704" y="0"/>
                </a:cubicBezTo>
                <a:lnTo>
                  <a:pt x="302" y="0"/>
                </a:lnTo>
                <a:cubicBezTo>
                  <a:pt x="135" y="0"/>
                  <a:pt x="0" y="135"/>
                  <a:pt x="0" y="302"/>
                </a:cubicBezTo>
                <a:lnTo>
                  <a:pt x="0" y="302"/>
                </a:lnTo>
                <a:lnTo>
                  <a:pt x="0" y="988"/>
                </a:lnTo>
                <a:cubicBezTo>
                  <a:pt x="0" y="1155"/>
                  <a:pt x="135" y="1290"/>
                  <a:pt x="302" y="1290"/>
                </a:cubicBezTo>
                <a:close/>
              </a:path>
            </a:pathLst>
          </a:custGeom>
          <a:solidFill>
            <a:srgbClr val="42B78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0" name="Rectangle 87"/>
          <p:cNvSpPr>
            <a:spLocks noChangeArrowheads="1"/>
          </p:cNvSpPr>
          <p:nvPr/>
        </p:nvSpPr>
        <p:spPr bwMode="auto">
          <a:xfrm>
            <a:off x="2887663" y="4708525"/>
            <a:ext cx="565150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2000505000000020004" pitchFamily="2" charset="0"/>
              </a:rPr>
              <a:t>Data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1" name="Freeform 88"/>
          <p:cNvSpPr>
            <a:spLocks/>
          </p:cNvSpPr>
          <p:nvPr/>
        </p:nvSpPr>
        <p:spPr bwMode="auto">
          <a:xfrm>
            <a:off x="2560638" y="2292350"/>
            <a:ext cx="1089025" cy="701675"/>
          </a:xfrm>
          <a:custGeom>
            <a:avLst/>
            <a:gdLst>
              <a:gd name="T0" fmla="*/ 302 w 2007"/>
              <a:gd name="T1" fmla="*/ 1290 h 1290"/>
              <a:gd name="T2" fmla="*/ 1704 w 2007"/>
              <a:gd name="T3" fmla="*/ 1290 h 1290"/>
              <a:gd name="T4" fmla="*/ 2007 w 2007"/>
              <a:gd name="T5" fmla="*/ 987 h 1290"/>
              <a:gd name="T6" fmla="*/ 2007 w 2007"/>
              <a:gd name="T7" fmla="*/ 987 h 1290"/>
              <a:gd name="T8" fmla="*/ 2007 w 2007"/>
              <a:gd name="T9" fmla="*/ 987 h 1290"/>
              <a:gd name="T10" fmla="*/ 2007 w 2007"/>
              <a:gd name="T11" fmla="*/ 302 h 1290"/>
              <a:gd name="T12" fmla="*/ 1704 w 2007"/>
              <a:gd name="T13" fmla="*/ 0 h 1290"/>
              <a:gd name="T14" fmla="*/ 302 w 2007"/>
              <a:gd name="T15" fmla="*/ 0 h 1290"/>
              <a:gd name="T16" fmla="*/ 0 w 2007"/>
              <a:gd name="T17" fmla="*/ 302 h 1290"/>
              <a:gd name="T18" fmla="*/ 0 w 2007"/>
              <a:gd name="T19" fmla="*/ 302 h 1290"/>
              <a:gd name="T20" fmla="*/ 0 w 2007"/>
              <a:gd name="T21" fmla="*/ 987 h 1290"/>
              <a:gd name="T22" fmla="*/ 302 w 2007"/>
              <a:gd name="T23" fmla="*/ 1290 h 1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007" h="1290">
                <a:moveTo>
                  <a:pt x="302" y="1290"/>
                </a:moveTo>
                <a:lnTo>
                  <a:pt x="1704" y="1290"/>
                </a:lnTo>
                <a:cubicBezTo>
                  <a:pt x="1871" y="1290"/>
                  <a:pt x="2007" y="1154"/>
                  <a:pt x="2007" y="987"/>
                </a:cubicBezTo>
                <a:cubicBezTo>
                  <a:pt x="2007" y="987"/>
                  <a:pt x="2007" y="987"/>
                  <a:pt x="2007" y="987"/>
                </a:cubicBezTo>
                <a:lnTo>
                  <a:pt x="2007" y="987"/>
                </a:lnTo>
                <a:lnTo>
                  <a:pt x="2007" y="302"/>
                </a:lnTo>
                <a:cubicBezTo>
                  <a:pt x="2007" y="135"/>
                  <a:pt x="1871" y="0"/>
                  <a:pt x="1704" y="0"/>
                </a:cubicBezTo>
                <a:lnTo>
                  <a:pt x="302" y="0"/>
                </a:lnTo>
                <a:cubicBezTo>
                  <a:pt x="135" y="0"/>
                  <a:pt x="0" y="135"/>
                  <a:pt x="0" y="302"/>
                </a:cubicBezTo>
                <a:lnTo>
                  <a:pt x="0" y="302"/>
                </a:lnTo>
                <a:lnTo>
                  <a:pt x="0" y="987"/>
                </a:lnTo>
                <a:cubicBezTo>
                  <a:pt x="0" y="1154"/>
                  <a:pt x="135" y="1290"/>
                  <a:pt x="302" y="1290"/>
                </a:cubicBezTo>
                <a:close/>
              </a:path>
            </a:pathLst>
          </a:custGeom>
          <a:solidFill>
            <a:srgbClr val="D9596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" name="Rectangle 89"/>
          <p:cNvSpPr>
            <a:spLocks noChangeArrowheads="1"/>
          </p:cNvSpPr>
          <p:nvPr/>
        </p:nvSpPr>
        <p:spPr bwMode="auto">
          <a:xfrm>
            <a:off x="2835276" y="2411413"/>
            <a:ext cx="668338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2000505000000020004" pitchFamily="2" charset="0"/>
              </a:rPr>
              <a:t>Event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3" name="Rectangle 90"/>
          <p:cNvSpPr>
            <a:spLocks noChangeArrowheads="1"/>
          </p:cNvSpPr>
          <p:nvPr/>
        </p:nvSpPr>
        <p:spPr bwMode="auto">
          <a:xfrm>
            <a:off x="2732088" y="2638425"/>
            <a:ext cx="885825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2000505000000020004" pitchFamily="2" charset="0"/>
              </a:rPr>
              <a:t>Listener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4" name="Freeform 91"/>
          <p:cNvSpPr>
            <a:spLocks/>
          </p:cNvSpPr>
          <p:nvPr/>
        </p:nvSpPr>
        <p:spPr bwMode="auto">
          <a:xfrm>
            <a:off x="544513" y="2292350"/>
            <a:ext cx="1089025" cy="701675"/>
          </a:xfrm>
          <a:custGeom>
            <a:avLst/>
            <a:gdLst>
              <a:gd name="T0" fmla="*/ 303 w 2007"/>
              <a:gd name="T1" fmla="*/ 1290 h 1290"/>
              <a:gd name="T2" fmla="*/ 1705 w 2007"/>
              <a:gd name="T3" fmla="*/ 1290 h 1290"/>
              <a:gd name="T4" fmla="*/ 2007 w 2007"/>
              <a:gd name="T5" fmla="*/ 987 h 1290"/>
              <a:gd name="T6" fmla="*/ 2007 w 2007"/>
              <a:gd name="T7" fmla="*/ 987 h 1290"/>
              <a:gd name="T8" fmla="*/ 2007 w 2007"/>
              <a:gd name="T9" fmla="*/ 987 h 1290"/>
              <a:gd name="T10" fmla="*/ 2007 w 2007"/>
              <a:gd name="T11" fmla="*/ 302 h 1290"/>
              <a:gd name="T12" fmla="*/ 1705 w 2007"/>
              <a:gd name="T13" fmla="*/ 0 h 1290"/>
              <a:gd name="T14" fmla="*/ 303 w 2007"/>
              <a:gd name="T15" fmla="*/ 0 h 1290"/>
              <a:gd name="T16" fmla="*/ 0 w 2007"/>
              <a:gd name="T17" fmla="*/ 302 h 1290"/>
              <a:gd name="T18" fmla="*/ 0 w 2007"/>
              <a:gd name="T19" fmla="*/ 302 h 1290"/>
              <a:gd name="T20" fmla="*/ 0 w 2007"/>
              <a:gd name="T21" fmla="*/ 987 h 1290"/>
              <a:gd name="T22" fmla="*/ 303 w 2007"/>
              <a:gd name="T23" fmla="*/ 1290 h 1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007" h="1290">
                <a:moveTo>
                  <a:pt x="303" y="1290"/>
                </a:moveTo>
                <a:lnTo>
                  <a:pt x="1705" y="1290"/>
                </a:lnTo>
                <a:cubicBezTo>
                  <a:pt x="1872" y="1290"/>
                  <a:pt x="2007" y="1154"/>
                  <a:pt x="2007" y="987"/>
                </a:cubicBezTo>
                <a:cubicBezTo>
                  <a:pt x="2007" y="987"/>
                  <a:pt x="2007" y="987"/>
                  <a:pt x="2007" y="987"/>
                </a:cubicBezTo>
                <a:lnTo>
                  <a:pt x="2007" y="987"/>
                </a:lnTo>
                <a:lnTo>
                  <a:pt x="2007" y="302"/>
                </a:lnTo>
                <a:cubicBezTo>
                  <a:pt x="2007" y="135"/>
                  <a:pt x="1872" y="0"/>
                  <a:pt x="1705" y="0"/>
                </a:cubicBezTo>
                <a:lnTo>
                  <a:pt x="303" y="0"/>
                </a:lnTo>
                <a:cubicBezTo>
                  <a:pt x="136" y="0"/>
                  <a:pt x="0" y="135"/>
                  <a:pt x="0" y="302"/>
                </a:cubicBezTo>
                <a:lnTo>
                  <a:pt x="0" y="302"/>
                </a:lnTo>
                <a:lnTo>
                  <a:pt x="0" y="987"/>
                </a:lnTo>
                <a:cubicBezTo>
                  <a:pt x="0" y="1154"/>
                  <a:pt x="136" y="1290"/>
                  <a:pt x="303" y="1290"/>
                </a:cubicBezTo>
                <a:close/>
              </a:path>
            </a:pathLst>
          </a:custGeom>
          <a:solidFill>
            <a:srgbClr val="D9596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5" name="Rectangle 92"/>
          <p:cNvSpPr>
            <a:spLocks noChangeArrowheads="1"/>
          </p:cNvSpPr>
          <p:nvPr/>
        </p:nvSpPr>
        <p:spPr bwMode="auto">
          <a:xfrm>
            <a:off x="820738" y="2411413"/>
            <a:ext cx="668338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Montserrat" panose="02000505000000020004" pitchFamily="2" charset="0"/>
              </a:rPr>
              <a:t>Event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6" name="Rectangle 93"/>
          <p:cNvSpPr>
            <a:spLocks noChangeArrowheads="1"/>
          </p:cNvSpPr>
          <p:nvPr/>
        </p:nvSpPr>
        <p:spPr bwMode="auto">
          <a:xfrm>
            <a:off x="777876" y="2638425"/>
            <a:ext cx="755650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2000505000000020004" pitchFamily="2" charset="0"/>
              </a:rPr>
              <a:t>Emiter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7" name="Rectangle 94"/>
          <p:cNvSpPr>
            <a:spLocks noChangeArrowheads="1"/>
          </p:cNvSpPr>
          <p:nvPr/>
        </p:nvSpPr>
        <p:spPr bwMode="auto">
          <a:xfrm>
            <a:off x="1846263" y="1758950"/>
            <a:ext cx="390525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苹方 粗体" panose="020B0600000000000000" pitchFamily="34" charset="-122"/>
                <a:ea typeface="苹方 粗体" panose="020B0600000000000000" pitchFamily="34" charset="-122"/>
              </a:rPr>
              <a:t>父组件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8" name="Rectangle 95"/>
          <p:cNvSpPr>
            <a:spLocks noChangeArrowheads="1"/>
          </p:cNvSpPr>
          <p:nvPr/>
        </p:nvSpPr>
        <p:spPr bwMode="auto">
          <a:xfrm>
            <a:off x="1811338" y="2001838"/>
            <a:ext cx="755650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2000505000000020004" pitchFamily="2" charset="0"/>
              </a:rPr>
              <a:t>Parent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9" name="Rectangle 96"/>
          <p:cNvSpPr>
            <a:spLocks noChangeArrowheads="1"/>
          </p:cNvSpPr>
          <p:nvPr/>
        </p:nvSpPr>
        <p:spPr bwMode="auto">
          <a:xfrm>
            <a:off x="6864351" y="1724025"/>
            <a:ext cx="390525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苹方 粗体" panose="020B0600000000000000" pitchFamily="34" charset="-122"/>
                <a:ea typeface="苹方 粗体" panose="020B0600000000000000" pitchFamily="34" charset="-122"/>
              </a:rPr>
              <a:t>子组件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0" name="Rectangle 97"/>
          <p:cNvSpPr>
            <a:spLocks noChangeArrowheads="1"/>
          </p:cNvSpPr>
          <p:nvPr/>
        </p:nvSpPr>
        <p:spPr bwMode="auto">
          <a:xfrm>
            <a:off x="6899276" y="1966913"/>
            <a:ext cx="608013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ontserrat" panose="02000505000000020004" pitchFamily="2" charset="0"/>
              </a:rPr>
              <a:t>Child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1" name="Freeform 98"/>
          <p:cNvSpPr>
            <a:spLocks noEditPoints="1"/>
          </p:cNvSpPr>
          <p:nvPr/>
        </p:nvSpPr>
        <p:spPr bwMode="auto">
          <a:xfrm>
            <a:off x="3732213" y="2630488"/>
            <a:ext cx="1846263" cy="25400"/>
          </a:xfrm>
          <a:custGeom>
            <a:avLst/>
            <a:gdLst>
              <a:gd name="T0" fmla="*/ 3311 w 3404"/>
              <a:gd name="T1" fmla="*/ 23 h 46"/>
              <a:gd name="T2" fmla="*/ 3404 w 3404"/>
              <a:gd name="T3" fmla="*/ 23 h 46"/>
              <a:gd name="T4" fmla="*/ 3196 w 3404"/>
              <a:gd name="T5" fmla="*/ 46 h 46"/>
              <a:gd name="T6" fmla="*/ 3242 w 3404"/>
              <a:gd name="T7" fmla="*/ 0 h 46"/>
              <a:gd name="T8" fmla="*/ 3104 w 3404"/>
              <a:gd name="T9" fmla="*/ 46 h 46"/>
              <a:gd name="T10" fmla="*/ 3058 w 3404"/>
              <a:gd name="T11" fmla="*/ 0 h 46"/>
              <a:gd name="T12" fmla="*/ 3104 w 3404"/>
              <a:gd name="T13" fmla="*/ 46 h 46"/>
              <a:gd name="T14" fmla="*/ 2897 w 3404"/>
              <a:gd name="T15" fmla="*/ 23 h 46"/>
              <a:gd name="T16" fmla="*/ 2989 w 3404"/>
              <a:gd name="T17" fmla="*/ 23 h 46"/>
              <a:gd name="T18" fmla="*/ 2782 w 3404"/>
              <a:gd name="T19" fmla="*/ 46 h 46"/>
              <a:gd name="T20" fmla="*/ 2828 w 3404"/>
              <a:gd name="T21" fmla="*/ 0 h 46"/>
              <a:gd name="T22" fmla="*/ 2689 w 3404"/>
              <a:gd name="T23" fmla="*/ 46 h 46"/>
              <a:gd name="T24" fmla="*/ 2643 w 3404"/>
              <a:gd name="T25" fmla="*/ 0 h 46"/>
              <a:gd name="T26" fmla="*/ 2689 w 3404"/>
              <a:gd name="T27" fmla="*/ 46 h 46"/>
              <a:gd name="T28" fmla="*/ 2482 w 3404"/>
              <a:gd name="T29" fmla="*/ 23 h 46"/>
              <a:gd name="T30" fmla="*/ 2574 w 3404"/>
              <a:gd name="T31" fmla="*/ 23 h 46"/>
              <a:gd name="T32" fmla="*/ 2367 w 3404"/>
              <a:gd name="T33" fmla="*/ 46 h 46"/>
              <a:gd name="T34" fmla="*/ 2413 w 3404"/>
              <a:gd name="T35" fmla="*/ 0 h 46"/>
              <a:gd name="T36" fmla="*/ 2275 w 3404"/>
              <a:gd name="T37" fmla="*/ 46 h 46"/>
              <a:gd name="T38" fmla="*/ 2229 w 3404"/>
              <a:gd name="T39" fmla="*/ 0 h 46"/>
              <a:gd name="T40" fmla="*/ 2275 w 3404"/>
              <a:gd name="T41" fmla="*/ 46 h 46"/>
              <a:gd name="T42" fmla="*/ 2067 w 3404"/>
              <a:gd name="T43" fmla="*/ 23 h 46"/>
              <a:gd name="T44" fmla="*/ 2159 w 3404"/>
              <a:gd name="T45" fmla="*/ 23 h 46"/>
              <a:gd name="T46" fmla="*/ 1952 w 3404"/>
              <a:gd name="T47" fmla="*/ 46 h 46"/>
              <a:gd name="T48" fmla="*/ 1998 w 3404"/>
              <a:gd name="T49" fmla="*/ 0 h 46"/>
              <a:gd name="T50" fmla="*/ 1860 w 3404"/>
              <a:gd name="T51" fmla="*/ 46 h 46"/>
              <a:gd name="T52" fmla="*/ 1814 w 3404"/>
              <a:gd name="T53" fmla="*/ 0 h 46"/>
              <a:gd name="T54" fmla="*/ 1860 w 3404"/>
              <a:gd name="T55" fmla="*/ 46 h 46"/>
              <a:gd name="T56" fmla="*/ 1653 w 3404"/>
              <a:gd name="T57" fmla="*/ 23 h 46"/>
              <a:gd name="T58" fmla="*/ 1745 w 3404"/>
              <a:gd name="T59" fmla="*/ 23 h 46"/>
              <a:gd name="T60" fmla="*/ 1537 w 3404"/>
              <a:gd name="T61" fmla="*/ 46 h 46"/>
              <a:gd name="T62" fmla="*/ 1583 w 3404"/>
              <a:gd name="T63" fmla="*/ 0 h 46"/>
              <a:gd name="T64" fmla="*/ 1445 w 3404"/>
              <a:gd name="T65" fmla="*/ 46 h 46"/>
              <a:gd name="T66" fmla="*/ 1399 w 3404"/>
              <a:gd name="T67" fmla="*/ 0 h 46"/>
              <a:gd name="T68" fmla="*/ 1445 w 3404"/>
              <a:gd name="T69" fmla="*/ 46 h 46"/>
              <a:gd name="T70" fmla="*/ 1238 w 3404"/>
              <a:gd name="T71" fmla="*/ 23 h 46"/>
              <a:gd name="T72" fmla="*/ 1330 w 3404"/>
              <a:gd name="T73" fmla="*/ 23 h 46"/>
              <a:gd name="T74" fmla="*/ 1123 w 3404"/>
              <a:gd name="T75" fmla="*/ 46 h 46"/>
              <a:gd name="T76" fmla="*/ 1169 w 3404"/>
              <a:gd name="T77" fmla="*/ 0 h 46"/>
              <a:gd name="T78" fmla="*/ 1031 w 3404"/>
              <a:gd name="T79" fmla="*/ 46 h 46"/>
              <a:gd name="T80" fmla="*/ 984 w 3404"/>
              <a:gd name="T81" fmla="*/ 0 h 46"/>
              <a:gd name="T82" fmla="*/ 1031 w 3404"/>
              <a:gd name="T83" fmla="*/ 46 h 46"/>
              <a:gd name="T84" fmla="*/ 823 w 3404"/>
              <a:gd name="T85" fmla="*/ 23 h 46"/>
              <a:gd name="T86" fmla="*/ 915 w 3404"/>
              <a:gd name="T87" fmla="*/ 23 h 46"/>
              <a:gd name="T88" fmla="*/ 708 w 3404"/>
              <a:gd name="T89" fmla="*/ 46 h 46"/>
              <a:gd name="T90" fmla="*/ 754 w 3404"/>
              <a:gd name="T91" fmla="*/ 0 h 46"/>
              <a:gd name="T92" fmla="*/ 616 w 3404"/>
              <a:gd name="T93" fmla="*/ 46 h 46"/>
              <a:gd name="T94" fmla="*/ 570 w 3404"/>
              <a:gd name="T95" fmla="*/ 0 h 46"/>
              <a:gd name="T96" fmla="*/ 616 w 3404"/>
              <a:gd name="T97" fmla="*/ 46 h 46"/>
              <a:gd name="T98" fmla="*/ 408 w 3404"/>
              <a:gd name="T99" fmla="*/ 23 h 46"/>
              <a:gd name="T100" fmla="*/ 501 w 3404"/>
              <a:gd name="T101" fmla="*/ 23 h 46"/>
              <a:gd name="T102" fmla="*/ 293 w 3404"/>
              <a:gd name="T103" fmla="*/ 46 h 46"/>
              <a:gd name="T104" fmla="*/ 339 w 3404"/>
              <a:gd name="T105" fmla="*/ 0 h 46"/>
              <a:gd name="T106" fmla="*/ 201 w 3404"/>
              <a:gd name="T107" fmla="*/ 46 h 46"/>
              <a:gd name="T108" fmla="*/ 155 w 3404"/>
              <a:gd name="T109" fmla="*/ 0 h 46"/>
              <a:gd name="T110" fmla="*/ 201 w 3404"/>
              <a:gd name="T111" fmla="*/ 46 h 46"/>
              <a:gd name="T112" fmla="*/ 0 w 3404"/>
              <a:gd name="T113" fmla="*/ 23 h 46"/>
              <a:gd name="T114" fmla="*/ 86 w 3404"/>
              <a:gd name="T115" fmla="*/ 23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04" h="46">
                <a:moveTo>
                  <a:pt x="3381" y="46"/>
                </a:moveTo>
                <a:lnTo>
                  <a:pt x="3335" y="46"/>
                </a:lnTo>
                <a:cubicBezTo>
                  <a:pt x="3322" y="46"/>
                  <a:pt x="3311" y="35"/>
                  <a:pt x="3311" y="23"/>
                </a:cubicBezTo>
                <a:cubicBezTo>
                  <a:pt x="3311" y="10"/>
                  <a:pt x="3322" y="0"/>
                  <a:pt x="3335" y="0"/>
                </a:cubicBezTo>
                <a:lnTo>
                  <a:pt x="3381" y="0"/>
                </a:lnTo>
                <a:cubicBezTo>
                  <a:pt x="3393" y="0"/>
                  <a:pt x="3404" y="10"/>
                  <a:pt x="3404" y="23"/>
                </a:cubicBezTo>
                <a:cubicBezTo>
                  <a:pt x="3404" y="35"/>
                  <a:pt x="3393" y="46"/>
                  <a:pt x="3381" y="46"/>
                </a:cubicBezTo>
                <a:close/>
                <a:moveTo>
                  <a:pt x="3242" y="46"/>
                </a:moveTo>
                <a:lnTo>
                  <a:pt x="3196" y="46"/>
                </a:lnTo>
                <a:cubicBezTo>
                  <a:pt x="3184" y="46"/>
                  <a:pt x="3173" y="35"/>
                  <a:pt x="3173" y="23"/>
                </a:cubicBezTo>
                <a:cubicBezTo>
                  <a:pt x="3173" y="10"/>
                  <a:pt x="3184" y="0"/>
                  <a:pt x="3196" y="0"/>
                </a:cubicBezTo>
                <a:lnTo>
                  <a:pt x="3242" y="0"/>
                </a:lnTo>
                <a:cubicBezTo>
                  <a:pt x="3255" y="0"/>
                  <a:pt x="3265" y="10"/>
                  <a:pt x="3265" y="23"/>
                </a:cubicBezTo>
                <a:cubicBezTo>
                  <a:pt x="3265" y="35"/>
                  <a:pt x="3255" y="46"/>
                  <a:pt x="3242" y="46"/>
                </a:cubicBezTo>
                <a:close/>
                <a:moveTo>
                  <a:pt x="3104" y="46"/>
                </a:moveTo>
                <a:lnTo>
                  <a:pt x="3058" y="46"/>
                </a:lnTo>
                <a:cubicBezTo>
                  <a:pt x="3045" y="46"/>
                  <a:pt x="3035" y="35"/>
                  <a:pt x="3035" y="23"/>
                </a:cubicBezTo>
                <a:cubicBezTo>
                  <a:pt x="3035" y="10"/>
                  <a:pt x="3045" y="0"/>
                  <a:pt x="3058" y="0"/>
                </a:cubicBezTo>
                <a:lnTo>
                  <a:pt x="3104" y="0"/>
                </a:lnTo>
                <a:cubicBezTo>
                  <a:pt x="3117" y="0"/>
                  <a:pt x="3127" y="10"/>
                  <a:pt x="3127" y="23"/>
                </a:cubicBezTo>
                <a:cubicBezTo>
                  <a:pt x="3127" y="35"/>
                  <a:pt x="3117" y="46"/>
                  <a:pt x="3104" y="46"/>
                </a:cubicBezTo>
                <a:close/>
                <a:moveTo>
                  <a:pt x="2966" y="46"/>
                </a:moveTo>
                <a:lnTo>
                  <a:pt x="2920" y="46"/>
                </a:lnTo>
                <a:cubicBezTo>
                  <a:pt x="2907" y="46"/>
                  <a:pt x="2897" y="35"/>
                  <a:pt x="2897" y="23"/>
                </a:cubicBezTo>
                <a:cubicBezTo>
                  <a:pt x="2897" y="10"/>
                  <a:pt x="2907" y="0"/>
                  <a:pt x="2920" y="0"/>
                </a:cubicBezTo>
                <a:lnTo>
                  <a:pt x="2966" y="0"/>
                </a:lnTo>
                <a:cubicBezTo>
                  <a:pt x="2979" y="0"/>
                  <a:pt x="2989" y="10"/>
                  <a:pt x="2989" y="23"/>
                </a:cubicBezTo>
                <a:cubicBezTo>
                  <a:pt x="2989" y="35"/>
                  <a:pt x="2979" y="46"/>
                  <a:pt x="2966" y="46"/>
                </a:cubicBezTo>
                <a:close/>
                <a:moveTo>
                  <a:pt x="2828" y="46"/>
                </a:moveTo>
                <a:lnTo>
                  <a:pt x="2782" y="46"/>
                </a:lnTo>
                <a:cubicBezTo>
                  <a:pt x="2769" y="46"/>
                  <a:pt x="2759" y="35"/>
                  <a:pt x="2759" y="23"/>
                </a:cubicBezTo>
                <a:cubicBezTo>
                  <a:pt x="2759" y="10"/>
                  <a:pt x="2769" y="0"/>
                  <a:pt x="2782" y="0"/>
                </a:cubicBezTo>
                <a:lnTo>
                  <a:pt x="2828" y="0"/>
                </a:lnTo>
                <a:cubicBezTo>
                  <a:pt x="2840" y="0"/>
                  <a:pt x="2851" y="10"/>
                  <a:pt x="2851" y="23"/>
                </a:cubicBezTo>
                <a:cubicBezTo>
                  <a:pt x="2851" y="35"/>
                  <a:pt x="2840" y="46"/>
                  <a:pt x="2828" y="46"/>
                </a:cubicBezTo>
                <a:close/>
                <a:moveTo>
                  <a:pt x="2689" y="46"/>
                </a:moveTo>
                <a:lnTo>
                  <a:pt x="2643" y="46"/>
                </a:lnTo>
                <a:cubicBezTo>
                  <a:pt x="2631" y="46"/>
                  <a:pt x="2620" y="35"/>
                  <a:pt x="2620" y="23"/>
                </a:cubicBezTo>
                <a:cubicBezTo>
                  <a:pt x="2620" y="10"/>
                  <a:pt x="2631" y="0"/>
                  <a:pt x="2643" y="0"/>
                </a:cubicBezTo>
                <a:lnTo>
                  <a:pt x="2689" y="0"/>
                </a:lnTo>
                <a:cubicBezTo>
                  <a:pt x="2702" y="0"/>
                  <a:pt x="2712" y="10"/>
                  <a:pt x="2712" y="23"/>
                </a:cubicBezTo>
                <a:cubicBezTo>
                  <a:pt x="2712" y="35"/>
                  <a:pt x="2702" y="46"/>
                  <a:pt x="2689" y="46"/>
                </a:cubicBezTo>
                <a:close/>
                <a:moveTo>
                  <a:pt x="2551" y="46"/>
                </a:moveTo>
                <a:lnTo>
                  <a:pt x="2505" y="46"/>
                </a:lnTo>
                <a:cubicBezTo>
                  <a:pt x="2492" y="46"/>
                  <a:pt x="2482" y="35"/>
                  <a:pt x="2482" y="23"/>
                </a:cubicBezTo>
                <a:cubicBezTo>
                  <a:pt x="2482" y="10"/>
                  <a:pt x="2492" y="0"/>
                  <a:pt x="2505" y="0"/>
                </a:cubicBezTo>
                <a:lnTo>
                  <a:pt x="2551" y="0"/>
                </a:lnTo>
                <a:cubicBezTo>
                  <a:pt x="2564" y="0"/>
                  <a:pt x="2574" y="10"/>
                  <a:pt x="2574" y="23"/>
                </a:cubicBezTo>
                <a:cubicBezTo>
                  <a:pt x="2574" y="35"/>
                  <a:pt x="2564" y="46"/>
                  <a:pt x="2551" y="46"/>
                </a:cubicBezTo>
                <a:close/>
                <a:moveTo>
                  <a:pt x="2413" y="46"/>
                </a:moveTo>
                <a:lnTo>
                  <a:pt x="2367" y="46"/>
                </a:lnTo>
                <a:cubicBezTo>
                  <a:pt x="2354" y="46"/>
                  <a:pt x="2344" y="35"/>
                  <a:pt x="2344" y="23"/>
                </a:cubicBezTo>
                <a:cubicBezTo>
                  <a:pt x="2344" y="10"/>
                  <a:pt x="2354" y="0"/>
                  <a:pt x="2367" y="0"/>
                </a:cubicBezTo>
                <a:lnTo>
                  <a:pt x="2413" y="0"/>
                </a:lnTo>
                <a:cubicBezTo>
                  <a:pt x="2426" y="0"/>
                  <a:pt x="2436" y="10"/>
                  <a:pt x="2436" y="23"/>
                </a:cubicBezTo>
                <a:cubicBezTo>
                  <a:pt x="2436" y="35"/>
                  <a:pt x="2426" y="46"/>
                  <a:pt x="2413" y="46"/>
                </a:cubicBezTo>
                <a:close/>
                <a:moveTo>
                  <a:pt x="2275" y="46"/>
                </a:moveTo>
                <a:lnTo>
                  <a:pt x="2229" y="46"/>
                </a:lnTo>
                <a:cubicBezTo>
                  <a:pt x="2216" y="46"/>
                  <a:pt x="2206" y="35"/>
                  <a:pt x="2206" y="23"/>
                </a:cubicBezTo>
                <a:cubicBezTo>
                  <a:pt x="2206" y="10"/>
                  <a:pt x="2216" y="0"/>
                  <a:pt x="2229" y="0"/>
                </a:cubicBezTo>
                <a:lnTo>
                  <a:pt x="2275" y="0"/>
                </a:lnTo>
                <a:cubicBezTo>
                  <a:pt x="2287" y="0"/>
                  <a:pt x="2298" y="10"/>
                  <a:pt x="2298" y="23"/>
                </a:cubicBezTo>
                <a:cubicBezTo>
                  <a:pt x="2298" y="35"/>
                  <a:pt x="2287" y="46"/>
                  <a:pt x="2275" y="46"/>
                </a:cubicBezTo>
                <a:close/>
                <a:moveTo>
                  <a:pt x="2136" y="46"/>
                </a:moveTo>
                <a:lnTo>
                  <a:pt x="2090" y="46"/>
                </a:lnTo>
                <a:cubicBezTo>
                  <a:pt x="2078" y="46"/>
                  <a:pt x="2067" y="35"/>
                  <a:pt x="2067" y="23"/>
                </a:cubicBezTo>
                <a:cubicBezTo>
                  <a:pt x="2067" y="10"/>
                  <a:pt x="2078" y="0"/>
                  <a:pt x="2090" y="0"/>
                </a:cubicBezTo>
                <a:lnTo>
                  <a:pt x="2136" y="0"/>
                </a:lnTo>
                <a:cubicBezTo>
                  <a:pt x="2149" y="0"/>
                  <a:pt x="2159" y="10"/>
                  <a:pt x="2159" y="23"/>
                </a:cubicBezTo>
                <a:cubicBezTo>
                  <a:pt x="2159" y="35"/>
                  <a:pt x="2149" y="46"/>
                  <a:pt x="2136" y="46"/>
                </a:cubicBezTo>
                <a:close/>
                <a:moveTo>
                  <a:pt x="1998" y="46"/>
                </a:moveTo>
                <a:lnTo>
                  <a:pt x="1952" y="46"/>
                </a:lnTo>
                <a:cubicBezTo>
                  <a:pt x="1939" y="46"/>
                  <a:pt x="1929" y="35"/>
                  <a:pt x="1929" y="23"/>
                </a:cubicBezTo>
                <a:cubicBezTo>
                  <a:pt x="1929" y="10"/>
                  <a:pt x="1939" y="0"/>
                  <a:pt x="1952" y="0"/>
                </a:cubicBezTo>
                <a:lnTo>
                  <a:pt x="1998" y="0"/>
                </a:lnTo>
                <a:cubicBezTo>
                  <a:pt x="2011" y="0"/>
                  <a:pt x="2021" y="10"/>
                  <a:pt x="2021" y="23"/>
                </a:cubicBezTo>
                <a:cubicBezTo>
                  <a:pt x="2021" y="35"/>
                  <a:pt x="2011" y="46"/>
                  <a:pt x="1998" y="46"/>
                </a:cubicBezTo>
                <a:close/>
                <a:moveTo>
                  <a:pt x="1860" y="46"/>
                </a:moveTo>
                <a:lnTo>
                  <a:pt x="1814" y="46"/>
                </a:lnTo>
                <a:cubicBezTo>
                  <a:pt x="1801" y="46"/>
                  <a:pt x="1791" y="35"/>
                  <a:pt x="1791" y="23"/>
                </a:cubicBezTo>
                <a:cubicBezTo>
                  <a:pt x="1791" y="10"/>
                  <a:pt x="1801" y="0"/>
                  <a:pt x="1814" y="0"/>
                </a:cubicBezTo>
                <a:lnTo>
                  <a:pt x="1860" y="0"/>
                </a:lnTo>
                <a:cubicBezTo>
                  <a:pt x="1873" y="0"/>
                  <a:pt x="1883" y="10"/>
                  <a:pt x="1883" y="23"/>
                </a:cubicBezTo>
                <a:cubicBezTo>
                  <a:pt x="1883" y="35"/>
                  <a:pt x="1873" y="46"/>
                  <a:pt x="1860" y="46"/>
                </a:cubicBezTo>
                <a:close/>
                <a:moveTo>
                  <a:pt x="1722" y="46"/>
                </a:moveTo>
                <a:lnTo>
                  <a:pt x="1676" y="46"/>
                </a:lnTo>
                <a:cubicBezTo>
                  <a:pt x="1663" y="46"/>
                  <a:pt x="1653" y="35"/>
                  <a:pt x="1653" y="23"/>
                </a:cubicBezTo>
                <a:cubicBezTo>
                  <a:pt x="1653" y="10"/>
                  <a:pt x="1663" y="0"/>
                  <a:pt x="1676" y="0"/>
                </a:cubicBezTo>
                <a:lnTo>
                  <a:pt x="1722" y="0"/>
                </a:lnTo>
                <a:cubicBezTo>
                  <a:pt x="1734" y="0"/>
                  <a:pt x="1745" y="10"/>
                  <a:pt x="1745" y="23"/>
                </a:cubicBezTo>
                <a:cubicBezTo>
                  <a:pt x="1745" y="35"/>
                  <a:pt x="1734" y="46"/>
                  <a:pt x="1722" y="46"/>
                </a:cubicBezTo>
                <a:close/>
                <a:moveTo>
                  <a:pt x="1583" y="46"/>
                </a:moveTo>
                <a:lnTo>
                  <a:pt x="1537" y="46"/>
                </a:lnTo>
                <a:cubicBezTo>
                  <a:pt x="1525" y="46"/>
                  <a:pt x="1514" y="35"/>
                  <a:pt x="1514" y="23"/>
                </a:cubicBezTo>
                <a:cubicBezTo>
                  <a:pt x="1514" y="10"/>
                  <a:pt x="1525" y="0"/>
                  <a:pt x="1537" y="0"/>
                </a:cubicBezTo>
                <a:lnTo>
                  <a:pt x="1583" y="0"/>
                </a:lnTo>
                <a:cubicBezTo>
                  <a:pt x="1596" y="0"/>
                  <a:pt x="1607" y="10"/>
                  <a:pt x="1607" y="23"/>
                </a:cubicBezTo>
                <a:cubicBezTo>
                  <a:pt x="1607" y="35"/>
                  <a:pt x="1596" y="46"/>
                  <a:pt x="1583" y="46"/>
                </a:cubicBezTo>
                <a:close/>
                <a:moveTo>
                  <a:pt x="1445" y="46"/>
                </a:moveTo>
                <a:lnTo>
                  <a:pt x="1399" y="46"/>
                </a:lnTo>
                <a:cubicBezTo>
                  <a:pt x="1386" y="46"/>
                  <a:pt x="1376" y="35"/>
                  <a:pt x="1376" y="23"/>
                </a:cubicBezTo>
                <a:cubicBezTo>
                  <a:pt x="1376" y="10"/>
                  <a:pt x="1386" y="0"/>
                  <a:pt x="1399" y="0"/>
                </a:cubicBezTo>
                <a:lnTo>
                  <a:pt x="1445" y="0"/>
                </a:lnTo>
                <a:cubicBezTo>
                  <a:pt x="1458" y="0"/>
                  <a:pt x="1468" y="10"/>
                  <a:pt x="1468" y="23"/>
                </a:cubicBezTo>
                <a:cubicBezTo>
                  <a:pt x="1468" y="35"/>
                  <a:pt x="1458" y="46"/>
                  <a:pt x="1445" y="46"/>
                </a:cubicBezTo>
                <a:close/>
                <a:moveTo>
                  <a:pt x="1307" y="46"/>
                </a:moveTo>
                <a:lnTo>
                  <a:pt x="1261" y="46"/>
                </a:lnTo>
                <a:cubicBezTo>
                  <a:pt x="1248" y="46"/>
                  <a:pt x="1238" y="35"/>
                  <a:pt x="1238" y="23"/>
                </a:cubicBezTo>
                <a:cubicBezTo>
                  <a:pt x="1238" y="10"/>
                  <a:pt x="1248" y="0"/>
                  <a:pt x="1261" y="0"/>
                </a:cubicBezTo>
                <a:lnTo>
                  <a:pt x="1307" y="0"/>
                </a:lnTo>
                <a:cubicBezTo>
                  <a:pt x="1320" y="0"/>
                  <a:pt x="1330" y="10"/>
                  <a:pt x="1330" y="23"/>
                </a:cubicBezTo>
                <a:cubicBezTo>
                  <a:pt x="1330" y="35"/>
                  <a:pt x="1320" y="46"/>
                  <a:pt x="1307" y="46"/>
                </a:cubicBezTo>
                <a:close/>
                <a:moveTo>
                  <a:pt x="1169" y="46"/>
                </a:moveTo>
                <a:lnTo>
                  <a:pt x="1123" y="46"/>
                </a:lnTo>
                <a:cubicBezTo>
                  <a:pt x="1110" y="46"/>
                  <a:pt x="1100" y="35"/>
                  <a:pt x="1100" y="23"/>
                </a:cubicBezTo>
                <a:cubicBezTo>
                  <a:pt x="1100" y="10"/>
                  <a:pt x="1110" y="0"/>
                  <a:pt x="1123" y="0"/>
                </a:cubicBezTo>
                <a:lnTo>
                  <a:pt x="1169" y="0"/>
                </a:lnTo>
                <a:cubicBezTo>
                  <a:pt x="1181" y="0"/>
                  <a:pt x="1192" y="10"/>
                  <a:pt x="1192" y="23"/>
                </a:cubicBezTo>
                <a:cubicBezTo>
                  <a:pt x="1192" y="35"/>
                  <a:pt x="1181" y="46"/>
                  <a:pt x="1169" y="46"/>
                </a:cubicBezTo>
                <a:close/>
                <a:moveTo>
                  <a:pt x="1031" y="46"/>
                </a:moveTo>
                <a:lnTo>
                  <a:pt x="984" y="46"/>
                </a:lnTo>
                <a:cubicBezTo>
                  <a:pt x="972" y="46"/>
                  <a:pt x="961" y="35"/>
                  <a:pt x="961" y="23"/>
                </a:cubicBezTo>
                <a:cubicBezTo>
                  <a:pt x="961" y="10"/>
                  <a:pt x="972" y="0"/>
                  <a:pt x="984" y="0"/>
                </a:cubicBezTo>
                <a:lnTo>
                  <a:pt x="1031" y="0"/>
                </a:lnTo>
                <a:cubicBezTo>
                  <a:pt x="1043" y="0"/>
                  <a:pt x="1054" y="10"/>
                  <a:pt x="1054" y="23"/>
                </a:cubicBezTo>
                <a:cubicBezTo>
                  <a:pt x="1054" y="35"/>
                  <a:pt x="1043" y="46"/>
                  <a:pt x="1031" y="46"/>
                </a:cubicBezTo>
                <a:close/>
                <a:moveTo>
                  <a:pt x="892" y="46"/>
                </a:moveTo>
                <a:lnTo>
                  <a:pt x="846" y="46"/>
                </a:lnTo>
                <a:cubicBezTo>
                  <a:pt x="833" y="46"/>
                  <a:pt x="823" y="35"/>
                  <a:pt x="823" y="23"/>
                </a:cubicBezTo>
                <a:cubicBezTo>
                  <a:pt x="823" y="10"/>
                  <a:pt x="833" y="0"/>
                  <a:pt x="846" y="0"/>
                </a:cubicBezTo>
                <a:lnTo>
                  <a:pt x="892" y="0"/>
                </a:lnTo>
                <a:cubicBezTo>
                  <a:pt x="905" y="0"/>
                  <a:pt x="915" y="10"/>
                  <a:pt x="915" y="23"/>
                </a:cubicBezTo>
                <a:cubicBezTo>
                  <a:pt x="915" y="35"/>
                  <a:pt x="905" y="46"/>
                  <a:pt x="892" y="46"/>
                </a:cubicBezTo>
                <a:close/>
                <a:moveTo>
                  <a:pt x="754" y="46"/>
                </a:moveTo>
                <a:lnTo>
                  <a:pt x="708" y="46"/>
                </a:lnTo>
                <a:cubicBezTo>
                  <a:pt x="695" y="46"/>
                  <a:pt x="685" y="35"/>
                  <a:pt x="685" y="23"/>
                </a:cubicBezTo>
                <a:cubicBezTo>
                  <a:pt x="685" y="10"/>
                  <a:pt x="695" y="0"/>
                  <a:pt x="708" y="0"/>
                </a:cubicBezTo>
                <a:lnTo>
                  <a:pt x="754" y="0"/>
                </a:lnTo>
                <a:cubicBezTo>
                  <a:pt x="767" y="0"/>
                  <a:pt x="777" y="10"/>
                  <a:pt x="777" y="23"/>
                </a:cubicBezTo>
                <a:cubicBezTo>
                  <a:pt x="777" y="35"/>
                  <a:pt x="767" y="46"/>
                  <a:pt x="754" y="46"/>
                </a:cubicBezTo>
                <a:close/>
                <a:moveTo>
                  <a:pt x="616" y="46"/>
                </a:moveTo>
                <a:lnTo>
                  <a:pt x="570" y="46"/>
                </a:lnTo>
                <a:cubicBezTo>
                  <a:pt x="557" y="46"/>
                  <a:pt x="547" y="35"/>
                  <a:pt x="547" y="23"/>
                </a:cubicBezTo>
                <a:cubicBezTo>
                  <a:pt x="547" y="10"/>
                  <a:pt x="557" y="0"/>
                  <a:pt x="570" y="0"/>
                </a:cubicBezTo>
                <a:lnTo>
                  <a:pt x="616" y="0"/>
                </a:lnTo>
                <a:cubicBezTo>
                  <a:pt x="629" y="0"/>
                  <a:pt x="639" y="10"/>
                  <a:pt x="639" y="23"/>
                </a:cubicBezTo>
                <a:cubicBezTo>
                  <a:pt x="639" y="35"/>
                  <a:pt x="629" y="46"/>
                  <a:pt x="616" y="46"/>
                </a:cubicBezTo>
                <a:close/>
                <a:moveTo>
                  <a:pt x="478" y="46"/>
                </a:moveTo>
                <a:lnTo>
                  <a:pt x="431" y="46"/>
                </a:lnTo>
                <a:cubicBezTo>
                  <a:pt x="419" y="46"/>
                  <a:pt x="408" y="35"/>
                  <a:pt x="408" y="23"/>
                </a:cubicBezTo>
                <a:cubicBezTo>
                  <a:pt x="408" y="10"/>
                  <a:pt x="419" y="0"/>
                  <a:pt x="431" y="0"/>
                </a:cubicBezTo>
                <a:lnTo>
                  <a:pt x="478" y="0"/>
                </a:lnTo>
                <a:cubicBezTo>
                  <a:pt x="490" y="0"/>
                  <a:pt x="501" y="10"/>
                  <a:pt x="501" y="23"/>
                </a:cubicBezTo>
                <a:cubicBezTo>
                  <a:pt x="501" y="35"/>
                  <a:pt x="490" y="46"/>
                  <a:pt x="478" y="46"/>
                </a:cubicBezTo>
                <a:close/>
                <a:moveTo>
                  <a:pt x="339" y="46"/>
                </a:moveTo>
                <a:lnTo>
                  <a:pt x="293" y="46"/>
                </a:lnTo>
                <a:cubicBezTo>
                  <a:pt x="280" y="46"/>
                  <a:pt x="270" y="35"/>
                  <a:pt x="270" y="23"/>
                </a:cubicBezTo>
                <a:cubicBezTo>
                  <a:pt x="270" y="10"/>
                  <a:pt x="280" y="0"/>
                  <a:pt x="293" y="0"/>
                </a:cubicBezTo>
                <a:lnTo>
                  <a:pt x="339" y="0"/>
                </a:lnTo>
                <a:cubicBezTo>
                  <a:pt x="352" y="0"/>
                  <a:pt x="362" y="10"/>
                  <a:pt x="362" y="23"/>
                </a:cubicBezTo>
                <a:cubicBezTo>
                  <a:pt x="362" y="35"/>
                  <a:pt x="352" y="46"/>
                  <a:pt x="339" y="46"/>
                </a:cubicBezTo>
                <a:close/>
                <a:moveTo>
                  <a:pt x="201" y="46"/>
                </a:moveTo>
                <a:lnTo>
                  <a:pt x="155" y="46"/>
                </a:lnTo>
                <a:cubicBezTo>
                  <a:pt x="142" y="46"/>
                  <a:pt x="132" y="35"/>
                  <a:pt x="132" y="23"/>
                </a:cubicBezTo>
                <a:cubicBezTo>
                  <a:pt x="132" y="10"/>
                  <a:pt x="142" y="0"/>
                  <a:pt x="155" y="0"/>
                </a:cubicBezTo>
                <a:lnTo>
                  <a:pt x="201" y="0"/>
                </a:lnTo>
                <a:cubicBezTo>
                  <a:pt x="214" y="0"/>
                  <a:pt x="224" y="10"/>
                  <a:pt x="224" y="23"/>
                </a:cubicBezTo>
                <a:cubicBezTo>
                  <a:pt x="224" y="35"/>
                  <a:pt x="214" y="46"/>
                  <a:pt x="201" y="46"/>
                </a:cubicBezTo>
                <a:close/>
                <a:moveTo>
                  <a:pt x="63" y="46"/>
                </a:moveTo>
                <a:lnTo>
                  <a:pt x="23" y="46"/>
                </a:lnTo>
                <a:cubicBezTo>
                  <a:pt x="11" y="46"/>
                  <a:pt x="0" y="35"/>
                  <a:pt x="0" y="23"/>
                </a:cubicBezTo>
                <a:cubicBezTo>
                  <a:pt x="0" y="10"/>
                  <a:pt x="11" y="0"/>
                  <a:pt x="23" y="0"/>
                </a:cubicBezTo>
                <a:lnTo>
                  <a:pt x="63" y="0"/>
                </a:lnTo>
                <a:cubicBezTo>
                  <a:pt x="76" y="0"/>
                  <a:pt x="86" y="10"/>
                  <a:pt x="86" y="23"/>
                </a:cubicBezTo>
                <a:cubicBezTo>
                  <a:pt x="86" y="35"/>
                  <a:pt x="76" y="46"/>
                  <a:pt x="63" y="46"/>
                </a:cubicBezTo>
                <a:close/>
              </a:path>
            </a:pathLst>
          </a:custGeom>
          <a:solidFill>
            <a:srgbClr val="D95960"/>
          </a:solidFill>
          <a:ln w="7938" cap="flat">
            <a:solidFill>
              <a:srgbClr val="D95960"/>
            </a:solidFill>
            <a:prstDash val="solid"/>
            <a:bevel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12" name="Freeform 99"/>
          <p:cNvSpPr>
            <a:spLocks/>
          </p:cNvSpPr>
          <p:nvPr/>
        </p:nvSpPr>
        <p:spPr bwMode="auto">
          <a:xfrm>
            <a:off x="3649663" y="2587625"/>
            <a:ext cx="107950" cy="109537"/>
          </a:xfrm>
          <a:custGeom>
            <a:avLst/>
            <a:gdLst>
              <a:gd name="T0" fmla="*/ 68 w 68"/>
              <a:gd name="T1" fmla="*/ 69 h 69"/>
              <a:gd name="T2" fmla="*/ 0 w 68"/>
              <a:gd name="T3" fmla="*/ 35 h 69"/>
              <a:gd name="T4" fmla="*/ 68 w 68"/>
              <a:gd name="T5" fmla="*/ 0 h 69"/>
              <a:gd name="T6" fmla="*/ 68 w 68"/>
              <a:gd name="T7" fmla="*/ 6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8" h="69">
                <a:moveTo>
                  <a:pt x="68" y="69"/>
                </a:moveTo>
                <a:lnTo>
                  <a:pt x="0" y="35"/>
                </a:lnTo>
                <a:lnTo>
                  <a:pt x="68" y="0"/>
                </a:lnTo>
                <a:lnTo>
                  <a:pt x="68" y="69"/>
                </a:lnTo>
                <a:close/>
              </a:path>
            </a:pathLst>
          </a:custGeom>
          <a:solidFill>
            <a:srgbClr val="D959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3" name="Rectangle 100"/>
          <p:cNvSpPr>
            <a:spLocks noChangeArrowheads="1"/>
          </p:cNvSpPr>
          <p:nvPr/>
        </p:nvSpPr>
        <p:spPr bwMode="auto">
          <a:xfrm>
            <a:off x="4318001" y="2411413"/>
            <a:ext cx="581025" cy="46196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4" name="Rectangle 101"/>
          <p:cNvSpPr>
            <a:spLocks noChangeArrowheads="1"/>
          </p:cNvSpPr>
          <p:nvPr/>
        </p:nvSpPr>
        <p:spPr bwMode="auto">
          <a:xfrm>
            <a:off x="4424363" y="2393950"/>
            <a:ext cx="28575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D95960"/>
                </a:solidFill>
                <a:effectLst/>
                <a:latin typeface="苹方 粗体" panose="020B0600000000000000" pitchFamily="34" charset="-122"/>
                <a:ea typeface="苹方 粗体" panose="020B0600000000000000" pitchFamily="34" charset="-122"/>
              </a:rPr>
              <a:t>通知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5" name="Rectangle 102"/>
          <p:cNvSpPr>
            <a:spLocks noChangeArrowheads="1"/>
          </p:cNvSpPr>
          <p:nvPr/>
        </p:nvSpPr>
        <p:spPr bwMode="auto">
          <a:xfrm>
            <a:off x="4321176" y="2638425"/>
            <a:ext cx="712788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D95960"/>
                </a:solidFill>
                <a:effectLst/>
                <a:latin typeface="Montserrat" panose="02000505000000020004" pitchFamily="2" charset="0"/>
              </a:rPr>
              <a:t>Notify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6" name="Freeform 103"/>
          <p:cNvSpPr>
            <a:spLocks noEditPoints="1"/>
          </p:cNvSpPr>
          <p:nvPr/>
        </p:nvSpPr>
        <p:spPr bwMode="auto">
          <a:xfrm>
            <a:off x="3092451" y="2979738"/>
            <a:ext cx="25400" cy="1404937"/>
          </a:xfrm>
          <a:custGeom>
            <a:avLst/>
            <a:gdLst>
              <a:gd name="T0" fmla="*/ 23 w 46"/>
              <a:gd name="T1" fmla="*/ 93 h 2581"/>
              <a:gd name="T2" fmla="*/ 23 w 46"/>
              <a:gd name="T3" fmla="*/ 0 h 2581"/>
              <a:gd name="T4" fmla="*/ 46 w 46"/>
              <a:gd name="T5" fmla="*/ 208 h 2581"/>
              <a:gd name="T6" fmla="*/ 0 w 46"/>
              <a:gd name="T7" fmla="*/ 162 h 2581"/>
              <a:gd name="T8" fmla="*/ 46 w 46"/>
              <a:gd name="T9" fmla="*/ 300 h 2581"/>
              <a:gd name="T10" fmla="*/ 0 w 46"/>
              <a:gd name="T11" fmla="*/ 346 h 2581"/>
              <a:gd name="T12" fmla="*/ 46 w 46"/>
              <a:gd name="T13" fmla="*/ 300 h 2581"/>
              <a:gd name="T14" fmla="*/ 23 w 46"/>
              <a:gd name="T15" fmla="*/ 507 h 2581"/>
              <a:gd name="T16" fmla="*/ 23 w 46"/>
              <a:gd name="T17" fmla="*/ 415 h 2581"/>
              <a:gd name="T18" fmla="*/ 46 w 46"/>
              <a:gd name="T19" fmla="*/ 623 h 2581"/>
              <a:gd name="T20" fmla="*/ 0 w 46"/>
              <a:gd name="T21" fmla="*/ 576 h 2581"/>
              <a:gd name="T22" fmla="*/ 46 w 46"/>
              <a:gd name="T23" fmla="*/ 715 h 2581"/>
              <a:gd name="T24" fmla="*/ 0 w 46"/>
              <a:gd name="T25" fmla="*/ 761 h 2581"/>
              <a:gd name="T26" fmla="*/ 46 w 46"/>
              <a:gd name="T27" fmla="*/ 715 h 2581"/>
              <a:gd name="T28" fmla="*/ 23 w 46"/>
              <a:gd name="T29" fmla="*/ 922 h 2581"/>
              <a:gd name="T30" fmla="*/ 23 w 46"/>
              <a:gd name="T31" fmla="*/ 830 h 2581"/>
              <a:gd name="T32" fmla="*/ 46 w 46"/>
              <a:gd name="T33" fmla="*/ 1037 h 2581"/>
              <a:gd name="T34" fmla="*/ 0 w 46"/>
              <a:gd name="T35" fmla="*/ 991 h 2581"/>
              <a:gd name="T36" fmla="*/ 46 w 46"/>
              <a:gd name="T37" fmla="*/ 1129 h 2581"/>
              <a:gd name="T38" fmla="*/ 0 w 46"/>
              <a:gd name="T39" fmla="*/ 1176 h 2581"/>
              <a:gd name="T40" fmla="*/ 46 w 46"/>
              <a:gd name="T41" fmla="*/ 1129 h 2581"/>
              <a:gd name="T42" fmla="*/ 23 w 46"/>
              <a:gd name="T43" fmla="*/ 1337 h 2581"/>
              <a:gd name="T44" fmla="*/ 23 w 46"/>
              <a:gd name="T45" fmla="*/ 1245 h 2581"/>
              <a:gd name="T46" fmla="*/ 46 w 46"/>
              <a:gd name="T47" fmla="*/ 1452 h 2581"/>
              <a:gd name="T48" fmla="*/ 0 w 46"/>
              <a:gd name="T49" fmla="*/ 1406 h 2581"/>
              <a:gd name="T50" fmla="*/ 46 w 46"/>
              <a:gd name="T51" fmla="*/ 1544 h 2581"/>
              <a:gd name="T52" fmla="*/ 0 w 46"/>
              <a:gd name="T53" fmla="*/ 1590 h 2581"/>
              <a:gd name="T54" fmla="*/ 46 w 46"/>
              <a:gd name="T55" fmla="*/ 1544 h 2581"/>
              <a:gd name="T56" fmla="*/ 23 w 46"/>
              <a:gd name="T57" fmla="*/ 1752 h 2581"/>
              <a:gd name="T58" fmla="*/ 23 w 46"/>
              <a:gd name="T59" fmla="*/ 1659 h 2581"/>
              <a:gd name="T60" fmla="*/ 46 w 46"/>
              <a:gd name="T61" fmla="*/ 1867 h 2581"/>
              <a:gd name="T62" fmla="*/ 0 w 46"/>
              <a:gd name="T63" fmla="*/ 1821 h 2581"/>
              <a:gd name="T64" fmla="*/ 46 w 46"/>
              <a:gd name="T65" fmla="*/ 1959 h 2581"/>
              <a:gd name="T66" fmla="*/ 0 w 46"/>
              <a:gd name="T67" fmla="*/ 2005 h 2581"/>
              <a:gd name="T68" fmla="*/ 46 w 46"/>
              <a:gd name="T69" fmla="*/ 1959 h 2581"/>
              <a:gd name="T70" fmla="*/ 23 w 46"/>
              <a:gd name="T71" fmla="*/ 2166 h 2581"/>
              <a:gd name="T72" fmla="*/ 23 w 46"/>
              <a:gd name="T73" fmla="*/ 2074 h 2581"/>
              <a:gd name="T74" fmla="*/ 46 w 46"/>
              <a:gd name="T75" fmla="*/ 2281 h 2581"/>
              <a:gd name="T76" fmla="*/ 0 w 46"/>
              <a:gd name="T77" fmla="*/ 2235 h 2581"/>
              <a:gd name="T78" fmla="*/ 46 w 46"/>
              <a:gd name="T79" fmla="*/ 2374 h 2581"/>
              <a:gd name="T80" fmla="*/ 0 w 46"/>
              <a:gd name="T81" fmla="*/ 2420 h 2581"/>
              <a:gd name="T82" fmla="*/ 46 w 46"/>
              <a:gd name="T83" fmla="*/ 2374 h 2581"/>
              <a:gd name="T84" fmla="*/ 23 w 46"/>
              <a:gd name="T85" fmla="*/ 2581 h 2581"/>
              <a:gd name="T86" fmla="*/ 23 w 46"/>
              <a:gd name="T87" fmla="*/ 2489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6" h="2581">
                <a:moveTo>
                  <a:pt x="46" y="24"/>
                </a:moveTo>
                <a:lnTo>
                  <a:pt x="46" y="70"/>
                </a:lnTo>
                <a:cubicBezTo>
                  <a:pt x="46" y="82"/>
                  <a:pt x="36" y="93"/>
                  <a:pt x="23" y="93"/>
                </a:cubicBezTo>
                <a:cubicBezTo>
                  <a:pt x="10" y="93"/>
                  <a:pt x="0" y="82"/>
                  <a:pt x="0" y="70"/>
                </a:cubicBezTo>
                <a:lnTo>
                  <a:pt x="0" y="24"/>
                </a:lnTo>
                <a:cubicBezTo>
                  <a:pt x="0" y="11"/>
                  <a:pt x="10" y="0"/>
                  <a:pt x="23" y="0"/>
                </a:cubicBezTo>
                <a:cubicBezTo>
                  <a:pt x="36" y="0"/>
                  <a:pt x="46" y="11"/>
                  <a:pt x="46" y="24"/>
                </a:cubicBezTo>
                <a:close/>
                <a:moveTo>
                  <a:pt x="46" y="162"/>
                </a:moveTo>
                <a:lnTo>
                  <a:pt x="46" y="208"/>
                </a:lnTo>
                <a:cubicBezTo>
                  <a:pt x="46" y="221"/>
                  <a:pt x="36" y="231"/>
                  <a:pt x="23" y="231"/>
                </a:cubicBezTo>
                <a:cubicBezTo>
                  <a:pt x="10" y="231"/>
                  <a:pt x="0" y="221"/>
                  <a:pt x="0" y="208"/>
                </a:cubicBezTo>
                <a:lnTo>
                  <a:pt x="0" y="162"/>
                </a:lnTo>
                <a:cubicBezTo>
                  <a:pt x="0" y="149"/>
                  <a:pt x="10" y="139"/>
                  <a:pt x="23" y="139"/>
                </a:cubicBezTo>
                <a:cubicBezTo>
                  <a:pt x="36" y="139"/>
                  <a:pt x="46" y="149"/>
                  <a:pt x="46" y="162"/>
                </a:cubicBezTo>
                <a:close/>
                <a:moveTo>
                  <a:pt x="46" y="300"/>
                </a:moveTo>
                <a:lnTo>
                  <a:pt x="46" y="346"/>
                </a:lnTo>
                <a:cubicBezTo>
                  <a:pt x="46" y="359"/>
                  <a:pt x="36" y="369"/>
                  <a:pt x="23" y="369"/>
                </a:cubicBezTo>
                <a:cubicBezTo>
                  <a:pt x="10" y="369"/>
                  <a:pt x="0" y="359"/>
                  <a:pt x="0" y="346"/>
                </a:cubicBezTo>
                <a:lnTo>
                  <a:pt x="0" y="300"/>
                </a:lnTo>
                <a:cubicBezTo>
                  <a:pt x="0" y="287"/>
                  <a:pt x="10" y="277"/>
                  <a:pt x="23" y="277"/>
                </a:cubicBezTo>
                <a:cubicBezTo>
                  <a:pt x="36" y="277"/>
                  <a:pt x="46" y="287"/>
                  <a:pt x="46" y="300"/>
                </a:cubicBezTo>
                <a:close/>
                <a:moveTo>
                  <a:pt x="46" y="438"/>
                </a:moveTo>
                <a:lnTo>
                  <a:pt x="46" y="484"/>
                </a:lnTo>
                <a:cubicBezTo>
                  <a:pt x="46" y="497"/>
                  <a:pt x="36" y="507"/>
                  <a:pt x="23" y="507"/>
                </a:cubicBezTo>
                <a:cubicBezTo>
                  <a:pt x="10" y="507"/>
                  <a:pt x="0" y="497"/>
                  <a:pt x="0" y="484"/>
                </a:cubicBezTo>
                <a:lnTo>
                  <a:pt x="0" y="438"/>
                </a:lnTo>
                <a:cubicBezTo>
                  <a:pt x="0" y="426"/>
                  <a:pt x="10" y="415"/>
                  <a:pt x="23" y="415"/>
                </a:cubicBezTo>
                <a:cubicBezTo>
                  <a:pt x="36" y="415"/>
                  <a:pt x="46" y="426"/>
                  <a:pt x="46" y="438"/>
                </a:cubicBezTo>
                <a:close/>
                <a:moveTo>
                  <a:pt x="46" y="576"/>
                </a:moveTo>
                <a:lnTo>
                  <a:pt x="46" y="623"/>
                </a:lnTo>
                <a:cubicBezTo>
                  <a:pt x="46" y="635"/>
                  <a:pt x="36" y="646"/>
                  <a:pt x="23" y="646"/>
                </a:cubicBezTo>
                <a:cubicBezTo>
                  <a:pt x="10" y="646"/>
                  <a:pt x="0" y="635"/>
                  <a:pt x="0" y="623"/>
                </a:cubicBezTo>
                <a:lnTo>
                  <a:pt x="0" y="576"/>
                </a:lnTo>
                <a:cubicBezTo>
                  <a:pt x="0" y="564"/>
                  <a:pt x="10" y="553"/>
                  <a:pt x="23" y="553"/>
                </a:cubicBezTo>
                <a:cubicBezTo>
                  <a:pt x="36" y="553"/>
                  <a:pt x="46" y="564"/>
                  <a:pt x="46" y="576"/>
                </a:cubicBezTo>
                <a:close/>
                <a:moveTo>
                  <a:pt x="46" y="715"/>
                </a:moveTo>
                <a:lnTo>
                  <a:pt x="46" y="761"/>
                </a:lnTo>
                <a:cubicBezTo>
                  <a:pt x="46" y="774"/>
                  <a:pt x="36" y="784"/>
                  <a:pt x="23" y="784"/>
                </a:cubicBezTo>
                <a:cubicBezTo>
                  <a:pt x="10" y="784"/>
                  <a:pt x="0" y="774"/>
                  <a:pt x="0" y="761"/>
                </a:cubicBezTo>
                <a:lnTo>
                  <a:pt x="0" y="715"/>
                </a:lnTo>
                <a:cubicBezTo>
                  <a:pt x="0" y="702"/>
                  <a:pt x="10" y="692"/>
                  <a:pt x="23" y="692"/>
                </a:cubicBezTo>
                <a:cubicBezTo>
                  <a:pt x="36" y="692"/>
                  <a:pt x="46" y="702"/>
                  <a:pt x="46" y="715"/>
                </a:cubicBezTo>
                <a:close/>
                <a:moveTo>
                  <a:pt x="46" y="853"/>
                </a:moveTo>
                <a:lnTo>
                  <a:pt x="46" y="899"/>
                </a:lnTo>
                <a:cubicBezTo>
                  <a:pt x="46" y="912"/>
                  <a:pt x="36" y="922"/>
                  <a:pt x="23" y="922"/>
                </a:cubicBezTo>
                <a:cubicBezTo>
                  <a:pt x="10" y="922"/>
                  <a:pt x="0" y="912"/>
                  <a:pt x="0" y="899"/>
                </a:cubicBezTo>
                <a:lnTo>
                  <a:pt x="0" y="853"/>
                </a:lnTo>
                <a:cubicBezTo>
                  <a:pt x="0" y="840"/>
                  <a:pt x="10" y="830"/>
                  <a:pt x="23" y="830"/>
                </a:cubicBezTo>
                <a:cubicBezTo>
                  <a:pt x="36" y="830"/>
                  <a:pt x="46" y="840"/>
                  <a:pt x="46" y="853"/>
                </a:cubicBezTo>
                <a:close/>
                <a:moveTo>
                  <a:pt x="46" y="991"/>
                </a:moveTo>
                <a:lnTo>
                  <a:pt x="46" y="1037"/>
                </a:lnTo>
                <a:cubicBezTo>
                  <a:pt x="46" y="1050"/>
                  <a:pt x="36" y="1060"/>
                  <a:pt x="23" y="1060"/>
                </a:cubicBezTo>
                <a:cubicBezTo>
                  <a:pt x="10" y="1060"/>
                  <a:pt x="0" y="1050"/>
                  <a:pt x="0" y="1037"/>
                </a:cubicBezTo>
                <a:lnTo>
                  <a:pt x="0" y="991"/>
                </a:lnTo>
                <a:cubicBezTo>
                  <a:pt x="0" y="978"/>
                  <a:pt x="10" y="968"/>
                  <a:pt x="23" y="968"/>
                </a:cubicBezTo>
                <a:cubicBezTo>
                  <a:pt x="36" y="968"/>
                  <a:pt x="46" y="978"/>
                  <a:pt x="46" y="991"/>
                </a:cubicBezTo>
                <a:close/>
                <a:moveTo>
                  <a:pt x="46" y="1129"/>
                </a:moveTo>
                <a:lnTo>
                  <a:pt x="46" y="1176"/>
                </a:lnTo>
                <a:cubicBezTo>
                  <a:pt x="46" y="1188"/>
                  <a:pt x="36" y="1199"/>
                  <a:pt x="23" y="1199"/>
                </a:cubicBezTo>
                <a:cubicBezTo>
                  <a:pt x="10" y="1199"/>
                  <a:pt x="0" y="1188"/>
                  <a:pt x="0" y="1176"/>
                </a:cubicBezTo>
                <a:lnTo>
                  <a:pt x="0" y="1129"/>
                </a:lnTo>
                <a:cubicBezTo>
                  <a:pt x="0" y="1117"/>
                  <a:pt x="10" y="1106"/>
                  <a:pt x="23" y="1106"/>
                </a:cubicBezTo>
                <a:cubicBezTo>
                  <a:pt x="36" y="1106"/>
                  <a:pt x="46" y="1117"/>
                  <a:pt x="46" y="1129"/>
                </a:cubicBezTo>
                <a:close/>
                <a:moveTo>
                  <a:pt x="46" y="1268"/>
                </a:moveTo>
                <a:lnTo>
                  <a:pt x="46" y="1314"/>
                </a:lnTo>
                <a:cubicBezTo>
                  <a:pt x="46" y="1326"/>
                  <a:pt x="36" y="1337"/>
                  <a:pt x="23" y="1337"/>
                </a:cubicBezTo>
                <a:cubicBezTo>
                  <a:pt x="10" y="1337"/>
                  <a:pt x="0" y="1326"/>
                  <a:pt x="0" y="1314"/>
                </a:cubicBezTo>
                <a:lnTo>
                  <a:pt x="0" y="1268"/>
                </a:lnTo>
                <a:cubicBezTo>
                  <a:pt x="0" y="1255"/>
                  <a:pt x="10" y="1245"/>
                  <a:pt x="23" y="1245"/>
                </a:cubicBezTo>
                <a:cubicBezTo>
                  <a:pt x="36" y="1245"/>
                  <a:pt x="46" y="1255"/>
                  <a:pt x="46" y="1268"/>
                </a:cubicBezTo>
                <a:close/>
                <a:moveTo>
                  <a:pt x="46" y="1406"/>
                </a:moveTo>
                <a:lnTo>
                  <a:pt x="46" y="1452"/>
                </a:lnTo>
                <a:cubicBezTo>
                  <a:pt x="46" y="1465"/>
                  <a:pt x="36" y="1475"/>
                  <a:pt x="23" y="1475"/>
                </a:cubicBezTo>
                <a:cubicBezTo>
                  <a:pt x="10" y="1475"/>
                  <a:pt x="0" y="1465"/>
                  <a:pt x="0" y="1452"/>
                </a:cubicBezTo>
                <a:lnTo>
                  <a:pt x="0" y="1406"/>
                </a:lnTo>
                <a:cubicBezTo>
                  <a:pt x="0" y="1393"/>
                  <a:pt x="10" y="1383"/>
                  <a:pt x="23" y="1383"/>
                </a:cubicBezTo>
                <a:cubicBezTo>
                  <a:pt x="36" y="1383"/>
                  <a:pt x="46" y="1393"/>
                  <a:pt x="46" y="1406"/>
                </a:cubicBezTo>
                <a:close/>
                <a:moveTo>
                  <a:pt x="46" y="1544"/>
                </a:moveTo>
                <a:lnTo>
                  <a:pt x="46" y="1590"/>
                </a:lnTo>
                <a:cubicBezTo>
                  <a:pt x="46" y="1603"/>
                  <a:pt x="36" y="1613"/>
                  <a:pt x="23" y="1613"/>
                </a:cubicBezTo>
                <a:cubicBezTo>
                  <a:pt x="10" y="1613"/>
                  <a:pt x="0" y="1603"/>
                  <a:pt x="0" y="1590"/>
                </a:cubicBezTo>
                <a:lnTo>
                  <a:pt x="0" y="1544"/>
                </a:lnTo>
                <a:cubicBezTo>
                  <a:pt x="0" y="1531"/>
                  <a:pt x="10" y="1521"/>
                  <a:pt x="23" y="1521"/>
                </a:cubicBezTo>
                <a:cubicBezTo>
                  <a:pt x="36" y="1521"/>
                  <a:pt x="46" y="1531"/>
                  <a:pt x="46" y="1544"/>
                </a:cubicBezTo>
                <a:close/>
                <a:moveTo>
                  <a:pt x="46" y="1682"/>
                </a:moveTo>
                <a:lnTo>
                  <a:pt x="46" y="1728"/>
                </a:lnTo>
                <a:cubicBezTo>
                  <a:pt x="46" y="1741"/>
                  <a:pt x="36" y="1752"/>
                  <a:pt x="23" y="1752"/>
                </a:cubicBezTo>
                <a:cubicBezTo>
                  <a:pt x="10" y="1752"/>
                  <a:pt x="0" y="1741"/>
                  <a:pt x="0" y="1728"/>
                </a:cubicBezTo>
                <a:lnTo>
                  <a:pt x="0" y="1682"/>
                </a:lnTo>
                <a:cubicBezTo>
                  <a:pt x="0" y="1670"/>
                  <a:pt x="10" y="1659"/>
                  <a:pt x="23" y="1659"/>
                </a:cubicBezTo>
                <a:cubicBezTo>
                  <a:pt x="36" y="1659"/>
                  <a:pt x="46" y="1670"/>
                  <a:pt x="46" y="1682"/>
                </a:cubicBezTo>
                <a:close/>
                <a:moveTo>
                  <a:pt x="46" y="1821"/>
                </a:moveTo>
                <a:lnTo>
                  <a:pt x="46" y="1867"/>
                </a:lnTo>
                <a:cubicBezTo>
                  <a:pt x="46" y="1879"/>
                  <a:pt x="36" y="1890"/>
                  <a:pt x="23" y="1890"/>
                </a:cubicBezTo>
                <a:cubicBezTo>
                  <a:pt x="10" y="1890"/>
                  <a:pt x="0" y="1879"/>
                  <a:pt x="0" y="1867"/>
                </a:cubicBezTo>
                <a:lnTo>
                  <a:pt x="0" y="1821"/>
                </a:lnTo>
                <a:cubicBezTo>
                  <a:pt x="0" y="1808"/>
                  <a:pt x="10" y="1798"/>
                  <a:pt x="23" y="1798"/>
                </a:cubicBezTo>
                <a:cubicBezTo>
                  <a:pt x="36" y="1798"/>
                  <a:pt x="46" y="1808"/>
                  <a:pt x="46" y="1821"/>
                </a:cubicBezTo>
                <a:close/>
                <a:moveTo>
                  <a:pt x="46" y="1959"/>
                </a:moveTo>
                <a:lnTo>
                  <a:pt x="46" y="2005"/>
                </a:lnTo>
                <a:cubicBezTo>
                  <a:pt x="46" y="2018"/>
                  <a:pt x="36" y="2028"/>
                  <a:pt x="23" y="2028"/>
                </a:cubicBezTo>
                <a:cubicBezTo>
                  <a:pt x="10" y="2028"/>
                  <a:pt x="0" y="2018"/>
                  <a:pt x="0" y="2005"/>
                </a:cubicBezTo>
                <a:lnTo>
                  <a:pt x="0" y="1959"/>
                </a:lnTo>
                <a:cubicBezTo>
                  <a:pt x="0" y="1946"/>
                  <a:pt x="10" y="1936"/>
                  <a:pt x="23" y="1936"/>
                </a:cubicBezTo>
                <a:cubicBezTo>
                  <a:pt x="36" y="1936"/>
                  <a:pt x="46" y="1946"/>
                  <a:pt x="46" y="1959"/>
                </a:cubicBezTo>
                <a:close/>
                <a:moveTo>
                  <a:pt x="46" y="2097"/>
                </a:moveTo>
                <a:lnTo>
                  <a:pt x="46" y="2143"/>
                </a:lnTo>
                <a:cubicBezTo>
                  <a:pt x="46" y="2156"/>
                  <a:pt x="36" y="2166"/>
                  <a:pt x="23" y="2166"/>
                </a:cubicBezTo>
                <a:cubicBezTo>
                  <a:pt x="10" y="2166"/>
                  <a:pt x="0" y="2156"/>
                  <a:pt x="0" y="2143"/>
                </a:cubicBezTo>
                <a:lnTo>
                  <a:pt x="0" y="2097"/>
                </a:lnTo>
                <a:cubicBezTo>
                  <a:pt x="0" y="2084"/>
                  <a:pt x="10" y="2074"/>
                  <a:pt x="23" y="2074"/>
                </a:cubicBezTo>
                <a:cubicBezTo>
                  <a:pt x="36" y="2074"/>
                  <a:pt x="46" y="2084"/>
                  <a:pt x="46" y="2097"/>
                </a:cubicBezTo>
                <a:close/>
                <a:moveTo>
                  <a:pt x="46" y="2235"/>
                </a:moveTo>
                <a:lnTo>
                  <a:pt x="46" y="2281"/>
                </a:lnTo>
                <a:cubicBezTo>
                  <a:pt x="46" y="2294"/>
                  <a:pt x="36" y="2304"/>
                  <a:pt x="23" y="2304"/>
                </a:cubicBezTo>
                <a:cubicBezTo>
                  <a:pt x="10" y="2304"/>
                  <a:pt x="0" y="2294"/>
                  <a:pt x="0" y="2281"/>
                </a:cubicBezTo>
                <a:lnTo>
                  <a:pt x="0" y="2235"/>
                </a:lnTo>
                <a:cubicBezTo>
                  <a:pt x="0" y="2223"/>
                  <a:pt x="10" y="2212"/>
                  <a:pt x="23" y="2212"/>
                </a:cubicBezTo>
                <a:cubicBezTo>
                  <a:pt x="36" y="2212"/>
                  <a:pt x="46" y="2223"/>
                  <a:pt x="46" y="2235"/>
                </a:cubicBezTo>
                <a:close/>
                <a:moveTo>
                  <a:pt x="46" y="2374"/>
                </a:moveTo>
                <a:lnTo>
                  <a:pt x="46" y="2420"/>
                </a:lnTo>
                <a:cubicBezTo>
                  <a:pt x="46" y="2432"/>
                  <a:pt x="36" y="2443"/>
                  <a:pt x="23" y="2443"/>
                </a:cubicBezTo>
                <a:cubicBezTo>
                  <a:pt x="10" y="2443"/>
                  <a:pt x="0" y="2432"/>
                  <a:pt x="0" y="2420"/>
                </a:cubicBezTo>
                <a:lnTo>
                  <a:pt x="0" y="2374"/>
                </a:lnTo>
                <a:cubicBezTo>
                  <a:pt x="0" y="2361"/>
                  <a:pt x="10" y="2351"/>
                  <a:pt x="23" y="2351"/>
                </a:cubicBezTo>
                <a:cubicBezTo>
                  <a:pt x="36" y="2351"/>
                  <a:pt x="46" y="2361"/>
                  <a:pt x="46" y="2374"/>
                </a:cubicBezTo>
                <a:close/>
                <a:moveTo>
                  <a:pt x="46" y="2512"/>
                </a:moveTo>
                <a:lnTo>
                  <a:pt x="46" y="2558"/>
                </a:lnTo>
                <a:cubicBezTo>
                  <a:pt x="46" y="2571"/>
                  <a:pt x="36" y="2581"/>
                  <a:pt x="23" y="2581"/>
                </a:cubicBezTo>
                <a:cubicBezTo>
                  <a:pt x="10" y="2581"/>
                  <a:pt x="0" y="2571"/>
                  <a:pt x="0" y="2558"/>
                </a:cubicBezTo>
                <a:lnTo>
                  <a:pt x="0" y="2512"/>
                </a:lnTo>
                <a:cubicBezTo>
                  <a:pt x="0" y="2499"/>
                  <a:pt x="10" y="2489"/>
                  <a:pt x="23" y="2489"/>
                </a:cubicBezTo>
                <a:cubicBezTo>
                  <a:pt x="36" y="2489"/>
                  <a:pt x="46" y="2499"/>
                  <a:pt x="46" y="2512"/>
                </a:cubicBezTo>
                <a:close/>
              </a:path>
            </a:pathLst>
          </a:custGeom>
          <a:solidFill>
            <a:srgbClr val="FCB738"/>
          </a:solidFill>
          <a:ln w="7938" cap="flat">
            <a:solidFill>
              <a:srgbClr val="FCB738"/>
            </a:solidFill>
            <a:prstDash val="solid"/>
            <a:bevel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7" name="Freeform 104"/>
          <p:cNvSpPr>
            <a:spLocks/>
          </p:cNvSpPr>
          <p:nvPr/>
        </p:nvSpPr>
        <p:spPr bwMode="auto">
          <a:xfrm>
            <a:off x="3051176" y="4365625"/>
            <a:ext cx="107950" cy="107950"/>
          </a:xfrm>
          <a:custGeom>
            <a:avLst/>
            <a:gdLst>
              <a:gd name="T0" fmla="*/ 68 w 68"/>
              <a:gd name="T1" fmla="*/ 0 h 68"/>
              <a:gd name="T2" fmla="*/ 34 w 68"/>
              <a:gd name="T3" fmla="*/ 68 h 68"/>
              <a:gd name="T4" fmla="*/ 0 w 68"/>
              <a:gd name="T5" fmla="*/ 0 h 68"/>
              <a:gd name="T6" fmla="*/ 68 w 68"/>
              <a:gd name="T7" fmla="*/ 0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8" h="68">
                <a:moveTo>
                  <a:pt x="68" y="0"/>
                </a:moveTo>
                <a:lnTo>
                  <a:pt x="34" y="68"/>
                </a:lnTo>
                <a:lnTo>
                  <a:pt x="0" y="0"/>
                </a:lnTo>
                <a:lnTo>
                  <a:pt x="68" y="0"/>
                </a:lnTo>
                <a:close/>
              </a:path>
            </a:pathLst>
          </a:custGeom>
          <a:solidFill>
            <a:srgbClr val="FCB7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8" name="Rectangle 105"/>
          <p:cNvSpPr>
            <a:spLocks noChangeArrowheads="1"/>
          </p:cNvSpPr>
          <p:nvPr/>
        </p:nvSpPr>
        <p:spPr bwMode="auto">
          <a:xfrm>
            <a:off x="2776538" y="3503613"/>
            <a:ext cx="655638" cy="460375"/>
          </a:xfrm>
          <a:prstGeom prst="rect">
            <a:avLst/>
          </a:prstGeom>
          <a:solidFill>
            <a:srgbClr val="3449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9" name="Rectangle 106"/>
          <p:cNvSpPr>
            <a:spLocks noChangeArrowheads="1"/>
          </p:cNvSpPr>
          <p:nvPr/>
        </p:nvSpPr>
        <p:spPr bwMode="auto">
          <a:xfrm>
            <a:off x="2922588" y="3490913"/>
            <a:ext cx="28575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CB738"/>
                </a:solidFill>
                <a:effectLst/>
                <a:latin typeface="苹方 粗体" panose="020B0600000000000000" pitchFamily="34" charset="-122"/>
                <a:ea typeface="苹方 粗体" panose="020B0600000000000000" pitchFamily="34" charset="-122"/>
              </a:rPr>
              <a:t>修改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0" name="Rectangle 107"/>
          <p:cNvSpPr>
            <a:spLocks noChangeArrowheads="1"/>
          </p:cNvSpPr>
          <p:nvPr/>
        </p:nvSpPr>
        <p:spPr bwMode="auto">
          <a:xfrm>
            <a:off x="2774951" y="3733800"/>
            <a:ext cx="790575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CB738"/>
                </a:solidFill>
                <a:effectLst/>
                <a:latin typeface="Montserrat" panose="02000505000000020004" pitchFamily="2" charset="0"/>
              </a:rPr>
              <a:t>Modify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1" name="Freeform 108"/>
          <p:cNvSpPr>
            <a:spLocks noEditPoints="1"/>
          </p:cNvSpPr>
          <p:nvPr/>
        </p:nvSpPr>
        <p:spPr bwMode="auto">
          <a:xfrm>
            <a:off x="6094413" y="3111500"/>
            <a:ext cx="2044700" cy="1374775"/>
          </a:xfrm>
          <a:custGeom>
            <a:avLst/>
            <a:gdLst>
              <a:gd name="T0" fmla="*/ 3767 w 3767"/>
              <a:gd name="T1" fmla="*/ 2505 h 2529"/>
              <a:gd name="T2" fmla="*/ 3714 w 3767"/>
              <a:gd name="T3" fmla="*/ 2323 h 2529"/>
              <a:gd name="T4" fmla="*/ 3741 w 3767"/>
              <a:gd name="T5" fmla="*/ 2390 h 2529"/>
              <a:gd name="T6" fmla="*/ 3747 w 3767"/>
              <a:gd name="T7" fmla="*/ 2181 h 2529"/>
              <a:gd name="T8" fmla="*/ 3682 w 3767"/>
              <a:gd name="T9" fmla="*/ 2050 h 2529"/>
              <a:gd name="T10" fmla="*/ 3689 w 3767"/>
              <a:gd name="T11" fmla="*/ 2096 h 2529"/>
              <a:gd name="T12" fmla="*/ 3700 w 3767"/>
              <a:gd name="T13" fmla="*/ 1906 h 2529"/>
              <a:gd name="T14" fmla="*/ 3633 w 3767"/>
              <a:gd name="T15" fmla="*/ 1827 h 2529"/>
              <a:gd name="T16" fmla="*/ 3670 w 3767"/>
              <a:gd name="T17" fmla="*/ 1783 h 2529"/>
              <a:gd name="T18" fmla="*/ 3584 w 3767"/>
              <a:gd name="T19" fmla="*/ 1665 h 2529"/>
              <a:gd name="T20" fmla="*/ 3638 w 3767"/>
              <a:gd name="T21" fmla="*/ 1682 h 2529"/>
              <a:gd name="T22" fmla="*/ 3529 w 3767"/>
              <a:gd name="T23" fmla="*/ 1528 h 2529"/>
              <a:gd name="T24" fmla="*/ 3576 w 3767"/>
              <a:gd name="T25" fmla="*/ 1582 h 2529"/>
              <a:gd name="T26" fmla="*/ 3475 w 3767"/>
              <a:gd name="T27" fmla="*/ 1375 h 2529"/>
              <a:gd name="T28" fmla="*/ 3488 w 3767"/>
              <a:gd name="T29" fmla="*/ 1445 h 2529"/>
              <a:gd name="T30" fmla="*/ 3431 w 3767"/>
              <a:gd name="T31" fmla="*/ 1263 h 2529"/>
              <a:gd name="T32" fmla="*/ 3338 w 3767"/>
              <a:gd name="T33" fmla="*/ 1219 h 2529"/>
              <a:gd name="T34" fmla="*/ 3371 w 3767"/>
              <a:gd name="T35" fmla="*/ 1223 h 2529"/>
              <a:gd name="T36" fmla="*/ 3245 w 3767"/>
              <a:gd name="T37" fmla="*/ 1056 h 2529"/>
              <a:gd name="T38" fmla="*/ 3105 w 3767"/>
              <a:gd name="T39" fmla="*/ 1008 h 2529"/>
              <a:gd name="T40" fmla="*/ 3142 w 3767"/>
              <a:gd name="T41" fmla="*/ 1035 h 2529"/>
              <a:gd name="T42" fmla="*/ 3049 w 3767"/>
              <a:gd name="T43" fmla="*/ 923 h 2529"/>
              <a:gd name="T44" fmla="*/ 2848 w 3767"/>
              <a:gd name="T45" fmla="*/ 865 h 2529"/>
              <a:gd name="T46" fmla="*/ 2777 w 3767"/>
              <a:gd name="T47" fmla="*/ 869 h 2529"/>
              <a:gd name="T48" fmla="*/ 2804 w 3767"/>
              <a:gd name="T49" fmla="*/ 851 h 2529"/>
              <a:gd name="T50" fmla="*/ 2577 w 3767"/>
              <a:gd name="T51" fmla="*/ 813 h 2529"/>
              <a:gd name="T52" fmla="*/ 2641 w 3767"/>
              <a:gd name="T53" fmla="*/ 843 h 2529"/>
              <a:gd name="T54" fmla="*/ 2509 w 3767"/>
              <a:gd name="T55" fmla="*/ 785 h 2529"/>
              <a:gd name="T56" fmla="*/ 2301 w 3767"/>
              <a:gd name="T57" fmla="*/ 800 h 2529"/>
              <a:gd name="T58" fmla="*/ 2231 w 3767"/>
              <a:gd name="T59" fmla="*/ 823 h 2529"/>
              <a:gd name="T60" fmla="*/ 2209 w 3767"/>
              <a:gd name="T61" fmla="*/ 776 h 2529"/>
              <a:gd name="T62" fmla="*/ 2048 w 3767"/>
              <a:gd name="T63" fmla="*/ 828 h 2529"/>
              <a:gd name="T64" fmla="*/ 2094 w 3767"/>
              <a:gd name="T65" fmla="*/ 827 h 2529"/>
              <a:gd name="T66" fmla="*/ 1954 w 3767"/>
              <a:gd name="T67" fmla="*/ 786 h 2529"/>
              <a:gd name="T68" fmla="*/ 1748 w 3767"/>
              <a:gd name="T69" fmla="*/ 821 h 2529"/>
              <a:gd name="T70" fmla="*/ 1680 w 3767"/>
              <a:gd name="T71" fmla="*/ 848 h 2529"/>
              <a:gd name="T72" fmla="*/ 1702 w 3767"/>
              <a:gd name="T73" fmla="*/ 824 h 2529"/>
              <a:gd name="T74" fmla="*/ 1472 w 3767"/>
              <a:gd name="T75" fmla="*/ 836 h 2529"/>
              <a:gd name="T76" fmla="*/ 1542 w 3767"/>
              <a:gd name="T77" fmla="*/ 856 h 2529"/>
              <a:gd name="T78" fmla="*/ 1402 w 3767"/>
              <a:gd name="T79" fmla="*/ 816 h 2529"/>
              <a:gd name="T80" fmla="*/ 1196 w 3767"/>
              <a:gd name="T81" fmla="*/ 843 h 2529"/>
              <a:gd name="T82" fmla="*/ 1127 w 3767"/>
              <a:gd name="T83" fmla="*/ 867 h 2529"/>
              <a:gd name="T84" fmla="*/ 1150 w 3767"/>
              <a:gd name="T85" fmla="*/ 843 h 2529"/>
              <a:gd name="T86" fmla="*/ 944 w 3767"/>
              <a:gd name="T87" fmla="*/ 813 h 2529"/>
              <a:gd name="T88" fmla="*/ 801 w 3767"/>
              <a:gd name="T89" fmla="*/ 845 h 2529"/>
              <a:gd name="T90" fmla="*/ 847 w 3767"/>
              <a:gd name="T91" fmla="*/ 853 h 2529"/>
              <a:gd name="T92" fmla="*/ 718 w 3767"/>
              <a:gd name="T93" fmla="*/ 785 h 2529"/>
              <a:gd name="T94" fmla="*/ 528 w 3767"/>
              <a:gd name="T95" fmla="*/ 785 h 2529"/>
              <a:gd name="T96" fmla="*/ 602 w 3767"/>
              <a:gd name="T97" fmla="*/ 784 h 2529"/>
              <a:gd name="T98" fmla="*/ 418 w 3767"/>
              <a:gd name="T99" fmla="*/ 689 h 2529"/>
              <a:gd name="T100" fmla="*/ 313 w 3767"/>
              <a:gd name="T101" fmla="*/ 681 h 2529"/>
              <a:gd name="T102" fmla="*/ 341 w 3767"/>
              <a:gd name="T103" fmla="*/ 644 h 2529"/>
              <a:gd name="T104" fmla="*/ 175 w 3767"/>
              <a:gd name="T105" fmla="*/ 553 h 2529"/>
              <a:gd name="T106" fmla="*/ 241 w 3767"/>
              <a:gd name="T107" fmla="*/ 589 h 2529"/>
              <a:gd name="T108" fmla="*/ 139 w 3767"/>
              <a:gd name="T109" fmla="*/ 412 h 2529"/>
              <a:gd name="T110" fmla="*/ 46 w 3767"/>
              <a:gd name="T111" fmla="*/ 310 h 2529"/>
              <a:gd name="T112" fmla="*/ 103 w 3767"/>
              <a:gd name="T113" fmla="*/ 331 h 2529"/>
              <a:gd name="T114" fmla="*/ 14 w 3767"/>
              <a:gd name="T115" fmla="*/ 164 h 2529"/>
              <a:gd name="T116" fmla="*/ 50 w 3767"/>
              <a:gd name="T117" fmla="*/ 229 h 2529"/>
              <a:gd name="T118" fmla="*/ 47 w 3767"/>
              <a:gd name="T119" fmla="*/ 22 h 25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767" h="2529">
                <a:moveTo>
                  <a:pt x="3720" y="2506"/>
                </a:moveTo>
                <a:lnTo>
                  <a:pt x="3720" y="2460"/>
                </a:lnTo>
                <a:cubicBezTo>
                  <a:pt x="3719" y="2447"/>
                  <a:pt x="3730" y="2437"/>
                  <a:pt x="3742" y="2436"/>
                </a:cubicBezTo>
                <a:cubicBezTo>
                  <a:pt x="3755" y="2436"/>
                  <a:pt x="3766" y="2446"/>
                  <a:pt x="3766" y="2459"/>
                </a:cubicBezTo>
                <a:lnTo>
                  <a:pt x="3767" y="2505"/>
                </a:lnTo>
                <a:cubicBezTo>
                  <a:pt x="3767" y="2518"/>
                  <a:pt x="3757" y="2528"/>
                  <a:pt x="3744" y="2529"/>
                </a:cubicBezTo>
                <a:cubicBezTo>
                  <a:pt x="3731" y="2529"/>
                  <a:pt x="3721" y="2519"/>
                  <a:pt x="3720" y="2506"/>
                </a:cubicBezTo>
                <a:close/>
                <a:moveTo>
                  <a:pt x="3717" y="2368"/>
                </a:moveTo>
                <a:lnTo>
                  <a:pt x="3716" y="2362"/>
                </a:lnTo>
                <a:lnTo>
                  <a:pt x="3714" y="2323"/>
                </a:lnTo>
                <a:cubicBezTo>
                  <a:pt x="3713" y="2310"/>
                  <a:pt x="3722" y="2299"/>
                  <a:pt x="3735" y="2298"/>
                </a:cubicBezTo>
                <a:cubicBezTo>
                  <a:pt x="3748" y="2297"/>
                  <a:pt x="3759" y="2307"/>
                  <a:pt x="3760" y="2320"/>
                </a:cubicBezTo>
                <a:lnTo>
                  <a:pt x="3762" y="2361"/>
                </a:lnTo>
                <a:lnTo>
                  <a:pt x="3763" y="2366"/>
                </a:lnTo>
                <a:cubicBezTo>
                  <a:pt x="3763" y="2379"/>
                  <a:pt x="3753" y="2390"/>
                  <a:pt x="3741" y="2390"/>
                </a:cubicBezTo>
                <a:cubicBezTo>
                  <a:pt x="3728" y="2391"/>
                  <a:pt x="3717" y="2381"/>
                  <a:pt x="3717" y="2368"/>
                </a:cubicBezTo>
                <a:close/>
                <a:moveTo>
                  <a:pt x="3706" y="2232"/>
                </a:moveTo>
                <a:lnTo>
                  <a:pt x="3701" y="2186"/>
                </a:lnTo>
                <a:cubicBezTo>
                  <a:pt x="3700" y="2173"/>
                  <a:pt x="3709" y="2162"/>
                  <a:pt x="3722" y="2161"/>
                </a:cubicBezTo>
                <a:cubicBezTo>
                  <a:pt x="3734" y="2159"/>
                  <a:pt x="3746" y="2169"/>
                  <a:pt x="3747" y="2181"/>
                </a:cubicBezTo>
                <a:lnTo>
                  <a:pt x="3752" y="2227"/>
                </a:lnTo>
                <a:cubicBezTo>
                  <a:pt x="3753" y="2240"/>
                  <a:pt x="3744" y="2251"/>
                  <a:pt x="3731" y="2252"/>
                </a:cubicBezTo>
                <a:cubicBezTo>
                  <a:pt x="3718" y="2254"/>
                  <a:pt x="3707" y="2245"/>
                  <a:pt x="3706" y="2232"/>
                </a:cubicBezTo>
                <a:close/>
                <a:moveTo>
                  <a:pt x="3689" y="2096"/>
                </a:moveTo>
                <a:lnTo>
                  <a:pt x="3682" y="2050"/>
                </a:lnTo>
                <a:cubicBezTo>
                  <a:pt x="3681" y="2037"/>
                  <a:pt x="3689" y="2026"/>
                  <a:pt x="3702" y="2024"/>
                </a:cubicBezTo>
                <a:cubicBezTo>
                  <a:pt x="3715" y="2022"/>
                  <a:pt x="3726" y="2031"/>
                  <a:pt x="3728" y="2043"/>
                </a:cubicBezTo>
                <a:lnTo>
                  <a:pt x="3735" y="2089"/>
                </a:lnTo>
                <a:cubicBezTo>
                  <a:pt x="3736" y="2102"/>
                  <a:pt x="3728" y="2113"/>
                  <a:pt x="3715" y="2115"/>
                </a:cubicBezTo>
                <a:cubicBezTo>
                  <a:pt x="3703" y="2117"/>
                  <a:pt x="3691" y="2108"/>
                  <a:pt x="3689" y="2096"/>
                </a:cubicBezTo>
                <a:close/>
                <a:moveTo>
                  <a:pt x="3665" y="1961"/>
                </a:moveTo>
                <a:lnTo>
                  <a:pt x="3657" y="1922"/>
                </a:lnTo>
                <a:lnTo>
                  <a:pt x="3656" y="1917"/>
                </a:lnTo>
                <a:cubicBezTo>
                  <a:pt x="3652" y="1904"/>
                  <a:pt x="3660" y="1892"/>
                  <a:pt x="3672" y="1889"/>
                </a:cubicBezTo>
                <a:cubicBezTo>
                  <a:pt x="3685" y="1886"/>
                  <a:pt x="3697" y="1893"/>
                  <a:pt x="3700" y="1906"/>
                </a:cubicBezTo>
                <a:lnTo>
                  <a:pt x="3702" y="1913"/>
                </a:lnTo>
                <a:lnTo>
                  <a:pt x="3710" y="1952"/>
                </a:lnTo>
                <a:cubicBezTo>
                  <a:pt x="3712" y="1964"/>
                  <a:pt x="3704" y="1976"/>
                  <a:pt x="3692" y="1979"/>
                </a:cubicBezTo>
                <a:cubicBezTo>
                  <a:pt x="3679" y="1981"/>
                  <a:pt x="3667" y="1973"/>
                  <a:pt x="3665" y="1961"/>
                </a:cubicBezTo>
                <a:close/>
                <a:moveTo>
                  <a:pt x="3633" y="1827"/>
                </a:moveTo>
                <a:lnTo>
                  <a:pt x="3625" y="1794"/>
                </a:lnTo>
                <a:lnTo>
                  <a:pt x="3622" y="1784"/>
                </a:lnTo>
                <a:cubicBezTo>
                  <a:pt x="3618" y="1772"/>
                  <a:pt x="3625" y="1759"/>
                  <a:pt x="3637" y="1755"/>
                </a:cubicBezTo>
                <a:cubicBezTo>
                  <a:pt x="3649" y="1751"/>
                  <a:pt x="3662" y="1758"/>
                  <a:pt x="3666" y="1770"/>
                </a:cubicBezTo>
                <a:lnTo>
                  <a:pt x="3670" y="1783"/>
                </a:lnTo>
                <a:lnTo>
                  <a:pt x="3678" y="1816"/>
                </a:lnTo>
                <a:cubicBezTo>
                  <a:pt x="3681" y="1829"/>
                  <a:pt x="3674" y="1841"/>
                  <a:pt x="3661" y="1844"/>
                </a:cubicBezTo>
                <a:cubicBezTo>
                  <a:pt x="3649" y="1847"/>
                  <a:pt x="3636" y="1840"/>
                  <a:pt x="3633" y="1827"/>
                </a:cubicBezTo>
                <a:close/>
                <a:moveTo>
                  <a:pt x="3594" y="1696"/>
                </a:moveTo>
                <a:lnTo>
                  <a:pt x="3584" y="1665"/>
                </a:lnTo>
                <a:lnTo>
                  <a:pt x="3580" y="1654"/>
                </a:lnTo>
                <a:cubicBezTo>
                  <a:pt x="3575" y="1642"/>
                  <a:pt x="3581" y="1629"/>
                  <a:pt x="3593" y="1624"/>
                </a:cubicBezTo>
                <a:cubicBezTo>
                  <a:pt x="3605" y="1620"/>
                  <a:pt x="3618" y="1625"/>
                  <a:pt x="3623" y="1637"/>
                </a:cubicBezTo>
                <a:lnTo>
                  <a:pt x="3628" y="1652"/>
                </a:lnTo>
                <a:lnTo>
                  <a:pt x="3638" y="1682"/>
                </a:lnTo>
                <a:cubicBezTo>
                  <a:pt x="3642" y="1695"/>
                  <a:pt x="3635" y="1708"/>
                  <a:pt x="3623" y="1711"/>
                </a:cubicBezTo>
                <a:cubicBezTo>
                  <a:pt x="3611" y="1715"/>
                  <a:pt x="3598" y="1708"/>
                  <a:pt x="3594" y="1696"/>
                </a:cubicBezTo>
                <a:close/>
                <a:moveTo>
                  <a:pt x="3546" y="1569"/>
                </a:moveTo>
                <a:lnTo>
                  <a:pt x="3533" y="1537"/>
                </a:lnTo>
                <a:lnTo>
                  <a:pt x="3529" y="1528"/>
                </a:lnTo>
                <a:cubicBezTo>
                  <a:pt x="3523" y="1516"/>
                  <a:pt x="3528" y="1503"/>
                  <a:pt x="3539" y="1497"/>
                </a:cubicBezTo>
                <a:cubicBezTo>
                  <a:pt x="3551" y="1491"/>
                  <a:pt x="3564" y="1496"/>
                  <a:pt x="3570" y="1508"/>
                </a:cubicBezTo>
                <a:lnTo>
                  <a:pt x="3576" y="1520"/>
                </a:lnTo>
                <a:lnTo>
                  <a:pt x="3589" y="1552"/>
                </a:lnTo>
                <a:cubicBezTo>
                  <a:pt x="3593" y="1563"/>
                  <a:pt x="3588" y="1577"/>
                  <a:pt x="3576" y="1582"/>
                </a:cubicBezTo>
                <a:cubicBezTo>
                  <a:pt x="3564" y="1586"/>
                  <a:pt x="3550" y="1581"/>
                  <a:pt x="3546" y="1569"/>
                </a:cubicBezTo>
                <a:close/>
                <a:moveTo>
                  <a:pt x="3488" y="1445"/>
                </a:moveTo>
                <a:lnTo>
                  <a:pt x="3472" y="1412"/>
                </a:lnTo>
                <a:lnTo>
                  <a:pt x="3468" y="1406"/>
                </a:lnTo>
                <a:cubicBezTo>
                  <a:pt x="3461" y="1396"/>
                  <a:pt x="3465" y="1381"/>
                  <a:pt x="3475" y="1375"/>
                </a:cubicBezTo>
                <a:cubicBezTo>
                  <a:pt x="3486" y="1368"/>
                  <a:pt x="3500" y="1371"/>
                  <a:pt x="3507" y="1382"/>
                </a:cubicBezTo>
                <a:lnTo>
                  <a:pt x="3513" y="1391"/>
                </a:lnTo>
                <a:lnTo>
                  <a:pt x="3530" y="1425"/>
                </a:lnTo>
                <a:cubicBezTo>
                  <a:pt x="3535" y="1436"/>
                  <a:pt x="3530" y="1450"/>
                  <a:pt x="3519" y="1456"/>
                </a:cubicBezTo>
                <a:cubicBezTo>
                  <a:pt x="3507" y="1461"/>
                  <a:pt x="3494" y="1456"/>
                  <a:pt x="3488" y="1445"/>
                </a:cubicBezTo>
                <a:close/>
                <a:moveTo>
                  <a:pt x="3419" y="1328"/>
                </a:moveTo>
                <a:lnTo>
                  <a:pt x="3397" y="1294"/>
                </a:lnTo>
                <a:lnTo>
                  <a:pt x="3395" y="1292"/>
                </a:lnTo>
                <a:cubicBezTo>
                  <a:pt x="3387" y="1282"/>
                  <a:pt x="3389" y="1267"/>
                  <a:pt x="3399" y="1259"/>
                </a:cubicBezTo>
                <a:cubicBezTo>
                  <a:pt x="3409" y="1252"/>
                  <a:pt x="3424" y="1253"/>
                  <a:pt x="3431" y="1263"/>
                </a:cubicBezTo>
                <a:lnTo>
                  <a:pt x="3436" y="1269"/>
                </a:lnTo>
                <a:lnTo>
                  <a:pt x="3458" y="1304"/>
                </a:lnTo>
                <a:cubicBezTo>
                  <a:pt x="3465" y="1315"/>
                  <a:pt x="3462" y="1329"/>
                  <a:pt x="3451" y="1336"/>
                </a:cubicBezTo>
                <a:cubicBezTo>
                  <a:pt x="3440" y="1342"/>
                  <a:pt x="3426" y="1339"/>
                  <a:pt x="3419" y="1328"/>
                </a:cubicBezTo>
                <a:close/>
                <a:moveTo>
                  <a:pt x="3338" y="1219"/>
                </a:moveTo>
                <a:lnTo>
                  <a:pt x="3310" y="1183"/>
                </a:lnTo>
                <a:cubicBezTo>
                  <a:pt x="3302" y="1173"/>
                  <a:pt x="3304" y="1159"/>
                  <a:pt x="3314" y="1151"/>
                </a:cubicBezTo>
                <a:cubicBezTo>
                  <a:pt x="3324" y="1143"/>
                  <a:pt x="3338" y="1145"/>
                  <a:pt x="3346" y="1155"/>
                </a:cubicBezTo>
                <a:lnTo>
                  <a:pt x="3374" y="1191"/>
                </a:lnTo>
                <a:cubicBezTo>
                  <a:pt x="3382" y="1201"/>
                  <a:pt x="3381" y="1215"/>
                  <a:pt x="3371" y="1223"/>
                </a:cubicBezTo>
                <a:cubicBezTo>
                  <a:pt x="3361" y="1231"/>
                  <a:pt x="3346" y="1229"/>
                  <a:pt x="3338" y="1219"/>
                </a:cubicBezTo>
                <a:close/>
                <a:moveTo>
                  <a:pt x="3246" y="1121"/>
                </a:moveTo>
                <a:lnTo>
                  <a:pt x="3213" y="1089"/>
                </a:lnTo>
                <a:cubicBezTo>
                  <a:pt x="3204" y="1080"/>
                  <a:pt x="3204" y="1065"/>
                  <a:pt x="3213" y="1056"/>
                </a:cubicBezTo>
                <a:cubicBezTo>
                  <a:pt x="3222" y="1047"/>
                  <a:pt x="3236" y="1047"/>
                  <a:pt x="3245" y="1056"/>
                </a:cubicBezTo>
                <a:lnTo>
                  <a:pt x="3278" y="1088"/>
                </a:lnTo>
                <a:cubicBezTo>
                  <a:pt x="3287" y="1097"/>
                  <a:pt x="3287" y="1111"/>
                  <a:pt x="3279" y="1120"/>
                </a:cubicBezTo>
                <a:cubicBezTo>
                  <a:pt x="3270" y="1130"/>
                  <a:pt x="3255" y="1130"/>
                  <a:pt x="3246" y="1121"/>
                </a:cubicBezTo>
                <a:close/>
                <a:moveTo>
                  <a:pt x="3142" y="1035"/>
                </a:moveTo>
                <a:lnTo>
                  <a:pt x="3105" y="1008"/>
                </a:lnTo>
                <a:cubicBezTo>
                  <a:pt x="3095" y="1000"/>
                  <a:pt x="3093" y="986"/>
                  <a:pt x="3100" y="975"/>
                </a:cubicBezTo>
                <a:cubicBezTo>
                  <a:pt x="3108" y="965"/>
                  <a:pt x="3122" y="963"/>
                  <a:pt x="3132" y="971"/>
                </a:cubicBezTo>
                <a:lnTo>
                  <a:pt x="3170" y="998"/>
                </a:lnTo>
                <a:cubicBezTo>
                  <a:pt x="3180" y="1005"/>
                  <a:pt x="3182" y="1020"/>
                  <a:pt x="3174" y="1030"/>
                </a:cubicBezTo>
                <a:cubicBezTo>
                  <a:pt x="3167" y="1040"/>
                  <a:pt x="3152" y="1043"/>
                  <a:pt x="3142" y="1035"/>
                </a:cubicBezTo>
                <a:close/>
                <a:moveTo>
                  <a:pt x="3028" y="964"/>
                </a:moveTo>
                <a:lnTo>
                  <a:pt x="2987" y="943"/>
                </a:lnTo>
                <a:cubicBezTo>
                  <a:pt x="2976" y="937"/>
                  <a:pt x="2972" y="923"/>
                  <a:pt x="2977" y="912"/>
                </a:cubicBezTo>
                <a:cubicBezTo>
                  <a:pt x="2983" y="900"/>
                  <a:pt x="2997" y="896"/>
                  <a:pt x="3009" y="902"/>
                </a:cubicBezTo>
                <a:lnTo>
                  <a:pt x="3049" y="923"/>
                </a:lnTo>
                <a:cubicBezTo>
                  <a:pt x="3061" y="929"/>
                  <a:pt x="3065" y="943"/>
                  <a:pt x="3059" y="955"/>
                </a:cubicBezTo>
                <a:cubicBezTo>
                  <a:pt x="3053" y="966"/>
                  <a:pt x="3039" y="970"/>
                  <a:pt x="3028" y="964"/>
                </a:cubicBezTo>
                <a:close/>
                <a:moveTo>
                  <a:pt x="2905" y="909"/>
                </a:moveTo>
                <a:lnTo>
                  <a:pt x="2862" y="894"/>
                </a:lnTo>
                <a:cubicBezTo>
                  <a:pt x="2850" y="890"/>
                  <a:pt x="2843" y="877"/>
                  <a:pt x="2848" y="865"/>
                </a:cubicBezTo>
                <a:cubicBezTo>
                  <a:pt x="2852" y="853"/>
                  <a:pt x="2865" y="846"/>
                  <a:pt x="2877" y="851"/>
                </a:cubicBezTo>
                <a:lnTo>
                  <a:pt x="2920" y="866"/>
                </a:lnTo>
                <a:cubicBezTo>
                  <a:pt x="2932" y="870"/>
                  <a:pt x="2939" y="883"/>
                  <a:pt x="2935" y="895"/>
                </a:cubicBezTo>
                <a:cubicBezTo>
                  <a:pt x="2930" y="907"/>
                  <a:pt x="2917" y="913"/>
                  <a:pt x="2905" y="909"/>
                </a:cubicBezTo>
                <a:close/>
                <a:moveTo>
                  <a:pt x="2777" y="869"/>
                </a:moveTo>
                <a:lnTo>
                  <a:pt x="2731" y="861"/>
                </a:lnTo>
                <a:cubicBezTo>
                  <a:pt x="2719" y="858"/>
                  <a:pt x="2711" y="846"/>
                  <a:pt x="2713" y="834"/>
                </a:cubicBezTo>
                <a:cubicBezTo>
                  <a:pt x="2716" y="821"/>
                  <a:pt x="2728" y="813"/>
                  <a:pt x="2740" y="815"/>
                </a:cubicBezTo>
                <a:lnTo>
                  <a:pt x="2785" y="824"/>
                </a:lnTo>
                <a:cubicBezTo>
                  <a:pt x="2798" y="826"/>
                  <a:pt x="2806" y="838"/>
                  <a:pt x="2804" y="851"/>
                </a:cubicBezTo>
                <a:cubicBezTo>
                  <a:pt x="2801" y="863"/>
                  <a:pt x="2789" y="872"/>
                  <a:pt x="2777" y="869"/>
                </a:cubicBezTo>
                <a:close/>
                <a:moveTo>
                  <a:pt x="2641" y="843"/>
                </a:moveTo>
                <a:lnTo>
                  <a:pt x="2623" y="840"/>
                </a:lnTo>
                <a:lnTo>
                  <a:pt x="2598" y="838"/>
                </a:lnTo>
                <a:cubicBezTo>
                  <a:pt x="2585" y="837"/>
                  <a:pt x="2576" y="826"/>
                  <a:pt x="2577" y="813"/>
                </a:cubicBezTo>
                <a:cubicBezTo>
                  <a:pt x="2578" y="801"/>
                  <a:pt x="2589" y="791"/>
                  <a:pt x="2601" y="792"/>
                </a:cubicBezTo>
                <a:lnTo>
                  <a:pt x="2632" y="795"/>
                </a:lnTo>
                <a:lnTo>
                  <a:pt x="2650" y="798"/>
                </a:lnTo>
                <a:cubicBezTo>
                  <a:pt x="2662" y="801"/>
                  <a:pt x="2670" y="813"/>
                  <a:pt x="2668" y="825"/>
                </a:cubicBezTo>
                <a:cubicBezTo>
                  <a:pt x="2665" y="838"/>
                  <a:pt x="2653" y="846"/>
                  <a:pt x="2641" y="843"/>
                </a:cubicBezTo>
                <a:close/>
                <a:moveTo>
                  <a:pt x="2506" y="831"/>
                </a:moveTo>
                <a:lnTo>
                  <a:pt x="2460" y="827"/>
                </a:lnTo>
                <a:cubicBezTo>
                  <a:pt x="2447" y="826"/>
                  <a:pt x="2438" y="815"/>
                  <a:pt x="2439" y="803"/>
                </a:cubicBezTo>
                <a:cubicBezTo>
                  <a:pt x="2440" y="790"/>
                  <a:pt x="2451" y="780"/>
                  <a:pt x="2464" y="781"/>
                </a:cubicBezTo>
                <a:lnTo>
                  <a:pt x="2509" y="785"/>
                </a:lnTo>
                <a:cubicBezTo>
                  <a:pt x="2522" y="786"/>
                  <a:pt x="2532" y="797"/>
                  <a:pt x="2531" y="810"/>
                </a:cubicBezTo>
                <a:cubicBezTo>
                  <a:pt x="2530" y="823"/>
                  <a:pt x="2519" y="832"/>
                  <a:pt x="2506" y="831"/>
                </a:cubicBezTo>
                <a:close/>
                <a:moveTo>
                  <a:pt x="2369" y="824"/>
                </a:moveTo>
                <a:lnTo>
                  <a:pt x="2323" y="824"/>
                </a:lnTo>
                <a:cubicBezTo>
                  <a:pt x="2311" y="823"/>
                  <a:pt x="2300" y="813"/>
                  <a:pt x="2301" y="800"/>
                </a:cubicBezTo>
                <a:cubicBezTo>
                  <a:pt x="2301" y="788"/>
                  <a:pt x="2311" y="777"/>
                  <a:pt x="2324" y="777"/>
                </a:cubicBezTo>
                <a:lnTo>
                  <a:pt x="2370" y="778"/>
                </a:lnTo>
                <a:cubicBezTo>
                  <a:pt x="2383" y="778"/>
                  <a:pt x="2393" y="788"/>
                  <a:pt x="2393" y="801"/>
                </a:cubicBezTo>
                <a:cubicBezTo>
                  <a:pt x="2393" y="814"/>
                  <a:pt x="2382" y="824"/>
                  <a:pt x="2369" y="824"/>
                </a:cubicBezTo>
                <a:close/>
                <a:moveTo>
                  <a:pt x="2231" y="823"/>
                </a:moveTo>
                <a:lnTo>
                  <a:pt x="2208" y="823"/>
                </a:lnTo>
                <a:lnTo>
                  <a:pt x="2186" y="823"/>
                </a:lnTo>
                <a:cubicBezTo>
                  <a:pt x="2173" y="824"/>
                  <a:pt x="2163" y="814"/>
                  <a:pt x="2162" y="801"/>
                </a:cubicBezTo>
                <a:cubicBezTo>
                  <a:pt x="2162" y="788"/>
                  <a:pt x="2172" y="778"/>
                  <a:pt x="2185" y="777"/>
                </a:cubicBezTo>
                <a:lnTo>
                  <a:pt x="2209" y="776"/>
                </a:lnTo>
                <a:lnTo>
                  <a:pt x="2232" y="777"/>
                </a:lnTo>
                <a:cubicBezTo>
                  <a:pt x="2244" y="777"/>
                  <a:pt x="2255" y="787"/>
                  <a:pt x="2254" y="800"/>
                </a:cubicBezTo>
                <a:cubicBezTo>
                  <a:pt x="2254" y="813"/>
                  <a:pt x="2244" y="823"/>
                  <a:pt x="2231" y="823"/>
                </a:cubicBezTo>
                <a:close/>
                <a:moveTo>
                  <a:pt x="2094" y="827"/>
                </a:moveTo>
                <a:lnTo>
                  <a:pt x="2048" y="828"/>
                </a:lnTo>
                <a:cubicBezTo>
                  <a:pt x="2035" y="829"/>
                  <a:pt x="2025" y="819"/>
                  <a:pt x="2024" y="806"/>
                </a:cubicBezTo>
                <a:cubicBezTo>
                  <a:pt x="2024" y="793"/>
                  <a:pt x="2034" y="783"/>
                  <a:pt x="2046" y="782"/>
                </a:cubicBezTo>
                <a:lnTo>
                  <a:pt x="2092" y="781"/>
                </a:lnTo>
                <a:cubicBezTo>
                  <a:pt x="2105" y="780"/>
                  <a:pt x="2116" y="790"/>
                  <a:pt x="2116" y="803"/>
                </a:cubicBezTo>
                <a:cubicBezTo>
                  <a:pt x="2117" y="815"/>
                  <a:pt x="2107" y="826"/>
                  <a:pt x="2094" y="827"/>
                </a:cubicBezTo>
                <a:close/>
                <a:moveTo>
                  <a:pt x="1957" y="832"/>
                </a:moveTo>
                <a:lnTo>
                  <a:pt x="1911" y="835"/>
                </a:lnTo>
                <a:cubicBezTo>
                  <a:pt x="1898" y="835"/>
                  <a:pt x="1887" y="826"/>
                  <a:pt x="1886" y="813"/>
                </a:cubicBezTo>
                <a:cubicBezTo>
                  <a:pt x="1885" y="800"/>
                  <a:pt x="1895" y="789"/>
                  <a:pt x="1908" y="789"/>
                </a:cubicBezTo>
                <a:lnTo>
                  <a:pt x="1954" y="786"/>
                </a:lnTo>
                <a:cubicBezTo>
                  <a:pt x="1967" y="785"/>
                  <a:pt x="1977" y="795"/>
                  <a:pt x="1978" y="808"/>
                </a:cubicBezTo>
                <a:cubicBezTo>
                  <a:pt x="1979" y="820"/>
                  <a:pt x="1969" y="831"/>
                  <a:pt x="1957" y="832"/>
                </a:cubicBezTo>
                <a:close/>
                <a:moveTo>
                  <a:pt x="1819" y="840"/>
                </a:moveTo>
                <a:lnTo>
                  <a:pt x="1772" y="843"/>
                </a:lnTo>
                <a:cubicBezTo>
                  <a:pt x="1760" y="844"/>
                  <a:pt x="1749" y="834"/>
                  <a:pt x="1748" y="821"/>
                </a:cubicBezTo>
                <a:cubicBezTo>
                  <a:pt x="1747" y="808"/>
                  <a:pt x="1757" y="798"/>
                  <a:pt x="1770" y="797"/>
                </a:cubicBezTo>
                <a:lnTo>
                  <a:pt x="1816" y="794"/>
                </a:lnTo>
                <a:cubicBezTo>
                  <a:pt x="1829" y="793"/>
                  <a:pt x="1839" y="803"/>
                  <a:pt x="1840" y="816"/>
                </a:cubicBezTo>
                <a:cubicBezTo>
                  <a:pt x="1841" y="828"/>
                  <a:pt x="1831" y="839"/>
                  <a:pt x="1819" y="840"/>
                </a:cubicBezTo>
                <a:close/>
                <a:moveTo>
                  <a:pt x="1680" y="848"/>
                </a:moveTo>
                <a:lnTo>
                  <a:pt x="1634" y="851"/>
                </a:lnTo>
                <a:cubicBezTo>
                  <a:pt x="1622" y="852"/>
                  <a:pt x="1611" y="842"/>
                  <a:pt x="1610" y="829"/>
                </a:cubicBezTo>
                <a:cubicBezTo>
                  <a:pt x="1609" y="816"/>
                  <a:pt x="1619" y="806"/>
                  <a:pt x="1632" y="805"/>
                </a:cubicBezTo>
                <a:lnTo>
                  <a:pt x="1678" y="802"/>
                </a:lnTo>
                <a:cubicBezTo>
                  <a:pt x="1691" y="801"/>
                  <a:pt x="1701" y="811"/>
                  <a:pt x="1702" y="824"/>
                </a:cubicBezTo>
                <a:cubicBezTo>
                  <a:pt x="1703" y="837"/>
                  <a:pt x="1693" y="847"/>
                  <a:pt x="1680" y="848"/>
                </a:cubicBezTo>
                <a:close/>
                <a:moveTo>
                  <a:pt x="1542" y="856"/>
                </a:moveTo>
                <a:lnTo>
                  <a:pt x="1521" y="857"/>
                </a:lnTo>
                <a:lnTo>
                  <a:pt x="1496" y="858"/>
                </a:lnTo>
                <a:cubicBezTo>
                  <a:pt x="1483" y="859"/>
                  <a:pt x="1473" y="849"/>
                  <a:pt x="1472" y="836"/>
                </a:cubicBezTo>
                <a:cubicBezTo>
                  <a:pt x="1472" y="824"/>
                  <a:pt x="1482" y="813"/>
                  <a:pt x="1494" y="812"/>
                </a:cubicBezTo>
                <a:lnTo>
                  <a:pt x="1518" y="811"/>
                </a:lnTo>
                <a:lnTo>
                  <a:pt x="1540" y="810"/>
                </a:lnTo>
                <a:cubicBezTo>
                  <a:pt x="1553" y="809"/>
                  <a:pt x="1563" y="819"/>
                  <a:pt x="1564" y="832"/>
                </a:cubicBezTo>
                <a:cubicBezTo>
                  <a:pt x="1565" y="845"/>
                  <a:pt x="1555" y="855"/>
                  <a:pt x="1542" y="856"/>
                </a:cubicBezTo>
                <a:close/>
                <a:moveTo>
                  <a:pt x="1404" y="862"/>
                </a:moveTo>
                <a:lnTo>
                  <a:pt x="1358" y="864"/>
                </a:lnTo>
                <a:cubicBezTo>
                  <a:pt x="1345" y="864"/>
                  <a:pt x="1334" y="854"/>
                  <a:pt x="1334" y="842"/>
                </a:cubicBezTo>
                <a:cubicBezTo>
                  <a:pt x="1333" y="829"/>
                  <a:pt x="1343" y="818"/>
                  <a:pt x="1356" y="818"/>
                </a:cubicBezTo>
                <a:lnTo>
                  <a:pt x="1402" y="816"/>
                </a:lnTo>
                <a:cubicBezTo>
                  <a:pt x="1415" y="816"/>
                  <a:pt x="1426" y="825"/>
                  <a:pt x="1426" y="838"/>
                </a:cubicBezTo>
                <a:cubicBezTo>
                  <a:pt x="1427" y="851"/>
                  <a:pt x="1417" y="862"/>
                  <a:pt x="1404" y="862"/>
                </a:cubicBezTo>
                <a:close/>
                <a:moveTo>
                  <a:pt x="1265" y="867"/>
                </a:moveTo>
                <a:lnTo>
                  <a:pt x="1219" y="867"/>
                </a:lnTo>
                <a:cubicBezTo>
                  <a:pt x="1206" y="867"/>
                  <a:pt x="1196" y="856"/>
                  <a:pt x="1196" y="843"/>
                </a:cubicBezTo>
                <a:cubicBezTo>
                  <a:pt x="1196" y="831"/>
                  <a:pt x="1206" y="820"/>
                  <a:pt x="1219" y="820"/>
                </a:cubicBezTo>
                <a:lnTo>
                  <a:pt x="1265" y="820"/>
                </a:lnTo>
                <a:cubicBezTo>
                  <a:pt x="1278" y="820"/>
                  <a:pt x="1288" y="831"/>
                  <a:pt x="1288" y="843"/>
                </a:cubicBezTo>
                <a:cubicBezTo>
                  <a:pt x="1288" y="856"/>
                  <a:pt x="1278" y="867"/>
                  <a:pt x="1265" y="867"/>
                </a:cubicBezTo>
                <a:close/>
                <a:moveTo>
                  <a:pt x="1127" y="867"/>
                </a:moveTo>
                <a:lnTo>
                  <a:pt x="1081" y="867"/>
                </a:lnTo>
                <a:cubicBezTo>
                  <a:pt x="1068" y="867"/>
                  <a:pt x="1058" y="856"/>
                  <a:pt x="1058" y="843"/>
                </a:cubicBezTo>
                <a:cubicBezTo>
                  <a:pt x="1058" y="831"/>
                  <a:pt x="1068" y="820"/>
                  <a:pt x="1081" y="820"/>
                </a:cubicBezTo>
                <a:lnTo>
                  <a:pt x="1127" y="820"/>
                </a:lnTo>
                <a:cubicBezTo>
                  <a:pt x="1139" y="820"/>
                  <a:pt x="1150" y="831"/>
                  <a:pt x="1150" y="843"/>
                </a:cubicBezTo>
                <a:cubicBezTo>
                  <a:pt x="1150" y="856"/>
                  <a:pt x="1139" y="867"/>
                  <a:pt x="1127" y="867"/>
                </a:cubicBezTo>
                <a:close/>
                <a:moveTo>
                  <a:pt x="987" y="862"/>
                </a:moveTo>
                <a:lnTo>
                  <a:pt x="941" y="859"/>
                </a:lnTo>
                <a:cubicBezTo>
                  <a:pt x="928" y="858"/>
                  <a:pt x="919" y="847"/>
                  <a:pt x="920" y="834"/>
                </a:cubicBezTo>
                <a:cubicBezTo>
                  <a:pt x="920" y="822"/>
                  <a:pt x="931" y="812"/>
                  <a:pt x="944" y="813"/>
                </a:cubicBezTo>
                <a:lnTo>
                  <a:pt x="990" y="816"/>
                </a:lnTo>
                <a:cubicBezTo>
                  <a:pt x="1003" y="816"/>
                  <a:pt x="1012" y="827"/>
                  <a:pt x="1012" y="840"/>
                </a:cubicBezTo>
                <a:cubicBezTo>
                  <a:pt x="1011" y="853"/>
                  <a:pt x="1000" y="862"/>
                  <a:pt x="987" y="862"/>
                </a:cubicBezTo>
                <a:close/>
                <a:moveTo>
                  <a:pt x="847" y="853"/>
                </a:moveTo>
                <a:lnTo>
                  <a:pt x="801" y="845"/>
                </a:lnTo>
                <a:cubicBezTo>
                  <a:pt x="789" y="843"/>
                  <a:pt x="780" y="831"/>
                  <a:pt x="782" y="819"/>
                </a:cubicBezTo>
                <a:cubicBezTo>
                  <a:pt x="784" y="806"/>
                  <a:pt x="796" y="798"/>
                  <a:pt x="809" y="800"/>
                </a:cubicBezTo>
                <a:lnTo>
                  <a:pt x="854" y="807"/>
                </a:lnTo>
                <a:cubicBezTo>
                  <a:pt x="867" y="809"/>
                  <a:pt x="875" y="821"/>
                  <a:pt x="873" y="834"/>
                </a:cubicBezTo>
                <a:cubicBezTo>
                  <a:pt x="871" y="846"/>
                  <a:pt x="859" y="855"/>
                  <a:pt x="847" y="853"/>
                </a:cubicBezTo>
                <a:close/>
                <a:moveTo>
                  <a:pt x="710" y="830"/>
                </a:moveTo>
                <a:lnTo>
                  <a:pt x="665" y="823"/>
                </a:lnTo>
                <a:cubicBezTo>
                  <a:pt x="652" y="821"/>
                  <a:pt x="644" y="809"/>
                  <a:pt x="646" y="797"/>
                </a:cubicBezTo>
                <a:cubicBezTo>
                  <a:pt x="648" y="784"/>
                  <a:pt x="660" y="776"/>
                  <a:pt x="672" y="778"/>
                </a:cubicBezTo>
                <a:lnTo>
                  <a:pt x="718" y="785"/>
                </a:lnTo>
                <a:cubicBezTo>
                  <a:pt x="730" y="787"/>
                  <a:pt x="739" y="799"/>
                  <a:pt x="737" y="811"/>
                </a:cubicBezTo>
                <a:cubicBezTo>
                  <a:pt x="735" y="824"/>
                  <a:pt x="723" y="832"/>
                  <a:pt x="710" y="830"/>
                </a:cubicBezTo>
                <a:close/>
                <a:moveTo>
                  <a:pt x="573" y="800"/>
                </a:moveTo>
                <a:lnTo>
                  <a:pt x="561" y="797"/>
                </a:lnTo>
                <a:lnTo>
                  <a:pt x="528" y="785"/>
                </a:lnTo>
                <a:cubicBezTo>
                  <a:pt x="516" y="781"/>
                  <a:pt x="510" y="768"/>
                  <a:pt x="514" y="756"/>
                </a:cubicBezTo>
                <a:cubicBezTo>
                  <a:pt x="518" y="744"/>
                  <a:pt x="531" y="737"/>
                  <a:pt x="543" y="742"/>
                </a:cubicBezTo>
                <a:lnTo>
                  <a:pt x="572" y="752"/>
                </a:lnTo>
                <a:lnTo>
                  <a:pt x="585" y="756"/>
                </a:lnTo>
                <a:cubicBezTo>
                  <a:pt x="598" y="759"/>
                  <a:pt x="605" y="771"/>
                  <a:pt x="602" y="784"/>
                </a:cubicBezTo>
                <a:cubicBezTo>
                  <a:pt x="598" y="796"/>
                  <a:pt x="586" y="803"/>
                  <a:pt x="573" y="800"/>
                </a:cubicBezTo>
                <a:close/>
                <a:moveTo>
                  <a:pt x="440" y="750"/>
                </a:moveTo>
                <a:lnTo>
                  <a:pt x="398" y="731"/>
                </a:lnTo>
                <a:cubicBezTo>
                  <a:pt x="387" y="726"/>
                  <a:pt x="382" y="712"/>
                  <a:pt x="387" y="701"/>
                </a:cubicBezTo>
                <a:cubicBezTo>
                  <a:pt x="392" y="689"/>
                  <a:pt x="406" y="684"/>
                  <a:pt x="418" y="689"/>
                </a:cubicBezTo>
                <a:lnTo>
                  <a:pt x="460" y="709"/>
                </a:lnTo>
                <a:cubicBezTo>
                  <a:pt x="471" y="714"/>
                  <a:pt x="476" y="728"/>
                  <a:pt x="471" y="739"/>
                </a:cubicBezTo>
                <a:cubicBezTo>
                  <a:pt x="466" y="751"/>
                  <a:pt x="452" y="756"/>
                  <a:pt x="440" y="750"/>
                </a:cubicBezTo>
                <a:close/>
                <a:moveTo>
                  <a:pt x="317" y="683"/>
                </a:moveTo>
                <a:lnTo>
                  <a:pt x="313" y="681"/>
                </a:lnTo>
                <a:lnTo>
                  <a:pt x="278" y="653"/>
                </a:lnTo>
                <a:cubicBezTo>
                  <a:pt x="268" y="645"/>
                  <a:pt x="267" y="630"/>
                  <a:pt x="275" y="621"/>
                </a:cubicBezTo>
                <a:cubicBezTo>
                  <a:pt x="283" y="611"/>
                  <a:pt x="297" y="609"/>
                  <a:pt x="307" y="617"/>
                </a:cubicBezTo>
                <a:lnTo>
                  <a:pt x="337" y="642"/>
                </a:lnTo>
                <a:lnTo>
                  <a:pt x="341" y="644"/>
                </a:lnTo>
                <a:cubicBezTo>
                  <a:pt x="352" y="650"/>
                  <a:pt x="355" y="665"/>
                  <a:pt x="348" y="675"/>
                </a:cubicBezTo>
                <a:cubicBezTo>
                  <a:pt x="342" y="686"/>
                  <a:pt x="328" y="690"/>
                  <a:pt x="317" y="683"/>
                </a:cubicBezTo>
                <a:close/>
                <a:moveTo>
                  <a:pt x="208" y="589"/>
                </a:moveTo>
                <a:lnTo>
                  <a:pt x="182" y="561"/>
                </a:lnTo>
                <a:lnTo>
                  <a:pt x="175" y="553"/>
                </a:lnTo>
                <a:cubicBezTo>
                  <a:pt x="168" y="542"/>
                  <a:pt x="170" y="528"/>
                  <a:pt x="180" y="520"/>
                </a:cubicBezTo>
                <a:cubicBezTo>
                  <a:pt x="190" y="513"/>
                  <a:pt x="205" y="515"/>
                  <a:pt x="212" y="525"/>
                </a:cubicBezTo>
                <a:lnTo>
                  <a:pt x="215" y="529"/>
                </a:lnTo>
                <a:lnTo>
                  <a:pt x="241" y="557"/>
                </a:lnTo>
                <a:cubicBezTo>
                  <a:pt x="250" y="566"/>
                  <a:pt x="250" y="580"/>
                  <a:pt x="241" y="589"/>
                </a:cubicBezTo>
                <a:cubicBezTo>
                  <a:pt x="232" y="598"/>
                  <a:pt x="217" y="598"/>
                  <a:pt x="208" y="589"/>
                </a:cubicBezTo>
                <a:close/>
                <a:moveTo>
                  <a:pt x="120" y="475"/>
                </a:moveTo>
                <a:lnTo>
                  <a:pt x="98" y="434"/>
                </a:lnTo>
                <a:cubicBezTo>
                  <a:pt x="92" y="423"/>
                  <a:pt x="96" y="409"/>
                  <a:pt x="108" y="403"/>
                </a:cubicBezTo>
                <a:cubicBezTo>
                  <a:pt x="119" y="397"/>
                  <a:pt x="133" y="401"/>
                  <a:pt x="139" y="412"/>
                </a:cubicBezTo>
                <a:lnTo>
                  <a:pt x="161" y="453"/>
                </a:lnTo>
                <a:cubicBezTo>
                  <a:pt x="167" y="464"/>
                  <a:pt x="163" y="478"/>
                  <a:pt x="152" y="484"/>
                </a:cubicBezTo>
                <a:cubicBezTo>
                  <a:pt x="140" y="490"/>
                  <a:pt x="126" y="486"/>
                  <a:pt x="120" y="475"/>
                </a:cubicBezTo>
                <a:close/>
                <a:moveTo>
                  <a:pt x="60" y="347"/>
                </a:moveTo>
                <a:lnTo>
                  <a:pt x="46" y="310"/>
                </a:lnTo>
                <a:lnTo>
                  <a:pt x="44" y="301"/>
                </a:lnTo>
                <a:cubicBezTo>
                  <a:pt x="41" y="289"/>
                  <a:pt x="48" y="276"/>
                  <a:pt x="61" y="273"/>
                </a:cubicBezTo>
                <a:cubicBezTo>
                  <a:pt x="73" y="270"/>
                  <a:pt x="85" y="278"/>
                  <a:pt x="88" y="290"/>
                </a:cubicBezTo>
                <a:lnTo>
                  <a:pt x="89" y="293"/>
                </a:lnTo>
                <a:lnTo>
                  <a:pt x="103" y="331"/>
                </a:lnTo>
                <a:cubicBezTo>
                  <a:pt x="108" y="343"/>
                  <a:pt x="102" y="356"/>
                  <a:pt x="90" y="361"/>
                </a:cubicBezTo>
                <a:cubicBezTo>
                  <a:pt x="78" y="365"/>
                  <a:pt x="65" y="359"/>
                  <a:pt x="60" y="347"/>
                </a:cubicBezTo>
                <a:close/>
                <a:moveTo>
                  <a:pt x="22" y="212"/>
                </a:moveTo>
                <a:lnTo>
                  <a:pt x="20" y="205"/>
                </a:lnTo>
                <a:lnTo>
                  <a:pt x="14" y="164"/>
                </a:lnTo>
                <a:cubicBezTo>
                  <a:pt x="12" y="151"/>
                  <a:pt x="21" y="140"/>
                  <a:pt x="34" y="138"/>
                </a:cubicBezTo>
                <a:cubicBezTo>
                  <a:pt x="46" y="136"/>
                  <a:pt x="58" y="145"/>
                  <a:pt x="60" y="157"/>
                </a:cubicBezTo>
                <a:lnTo>
                  <a:pt x="65" y="194"/>
                </a:lnTo>
                <a:lnTo>
                  <a:pt x="66" y="201"/>
                </a:lnTo>
                <a:cubicBezTo>
                  <a:pt x="70" y="213"/>
                  <a:pt x="62" y="226"/>
                  <a:pt x="50" y="229"/>
                </a:cubicBezTo>
                <a:cubicBezTo>
                  <a:pt x="37" y="232"/>
                  <a:pt x="25" y="224"/>
                  <a:pt x="22" y="212"/>
                </a:cubicBezTo>
                <a:close/>
                <a:moveTo>
                  <a:pt x="3" y="70"/>
                </a:moveTo>
                <a:lnTo>
                  <a:pt x="1" y="24"/>
                </a:lnTo>
                <a:cubicBezTo>
                  <a:pt x="0" y="11"/>
                  <a:pt x="10" y="1"/>
                  <a:pt x="23" y="0"/>
                </a:cubicBezTo>
                <a:cubicBezTo>
                  <a:pt x="36" y="0"/>
                  <a:pt x="47" y="10"/>
                  <a:pt x="47" y="22"/>
                </a:cubicBezTo>
                <a:lnTo>
                  <a:pt x="49" y="68"/>
                </a:lnTo>
                <a:cubicBezTo>
                  <a:pt x="49" y="81"/>
                  <a:pt x="39" y="92"/>
                  <a:pt x="27" y="92"/>
                </a:cubicBezTo>
                <a:cubicBezTo>
                  <a:pt x="14" y="93"/>
                  <a:pt x="3" y="83"/>
                  <a:pt x="3" y="70"/>
                </a:cubicBezTo>
                <a:close/>
              </a:path>
            </a:pathLst>
          </a:custGeom>
          <a:solidFill>
            <a:srgbClr val="FCB738"/>
          </a:solidFill>
          <a:ln w="7938" cap="flat">
            <a:solidFill>
              <a:srgbClr val="FCB738"/>
            </a:solidFill>
            <a:prstDash val="solid"/>
            <a:bevel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2" name="Freeform 109"/>
          <p:cNvSpPr>
            <a:spLocks/>
          </p:cNvSpPr>
          <p:nvPr/>
        </p:nvSpPr>
        <p:spPr bwMode="auto">
          <a:xfrm>
            <a:off x="6051551" y="2994025"/>
            <a:ext cx="107950" cy="111125"/>
          </a:xfrm>
          <a:custGeom>
            <a:avLst/>
            <a:gdLst>
              <a:gd name="T0" fmla="*/ 0 w 68"/>
              <a:gd name="T1" fmla="*/ 66 h 70"/>
              <a:gd name="T2" fmla="*/ 37 w 68"/>
              <a:gd name="T3" fmla="*/ 0 h 70"/>
              <a:gd name="T4" fmla="*/ 68 w 68"/>
              <a:gd name="T5" fmla="*/ 70 h 70"/>
              <a:gd name="T6" fmla="*/ 0 w 68"/>
              <a:gd name="T7" fmla="*/ 66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8" h="70">
                <a:moveTo>
                  <a:pt x="0" y="66"/>
                </a:moveTo>
                <a:lnTo>
                  <a:pt x="37" y="0"/>
                </a:lnTo>
                <a:lnTo>
                  <a:pt x="68" y="70"/>
                </a:lnTo>
                <a:lnTo>
                  <a:pt x="0" y="66"/>
                </a:lnTo>
                <a:close/>
              </a:path>
            </a:pathLst>
          </a:custGeom>
          <a:solidFill>
            <a:srgbClr val="FCB7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3" name="Rectangle 110"/>
          <p:cNvSpPr>
            <a:spLocks noChangeArrowheads="1"/>
          </p:cNvSpPr>
          <p:nvPr/>
        </p:nvSpPr>
        <p:spPr bwMode="auto">
          <a:xfrm>
            <a:off x="7008813" y="3317875"/>
            <a:ext cx="438150" cy="458787"/>
          </a:xfrm>
          <a:prstGeom prst="rect">
            <a:avLst/>
          </a:prstGeom>
          <a:solidFill>
            <a:srgbClr val="3449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4" name="Rectangle 111"/>
          <p:cNvSpPr>
            <a:spLocks noChangeArrowheads="1"/>
          </p:cNvSpPr>
          <p:nvPr/>
        </p:nvSpPr>
        <p:spPr bwMode="auto">
          <a:xfrm>
            <a:off x="7038976" y="3298825"/>
            <a:ext cx="28575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CB738"/>
                </a:solidFill>
                <a:effectLst/>
                <a:latin typeface="苹方 粗体" panose="020B0600000000000000" pitchFamily="34" charset="-122"/>
                <a:ea typeface="苹方 粗体" panose="020B0600000000000000" pitchFamily="34" charset="-122"/>
              </a:rPr>
              <a:t>触发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5" name="Rectangle 112"/>
          <p:cNvSpPr>
            <a:spLocks noChangeArrowheads="1"/>
          </p:cNvSpPr>
          <p:nvPr/>
        </p:nvSpPr>
        <p:spPr bwMode="auto">
          <a:xfrm>
            <a:off x="7011988" y="3543300"/>
            <a:ext cx="565150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CB738"/>
                </a:solidFill>
                <a:effectLst/>
                <a:latin typeface="Montserrat" panose="02000505000000020004" pitchFamily="2" charset="0"/>
              </a:rPr>
              <a:t>Emit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6" name="Freeform 113"/>
          <p:cNvSpPr>
            <a:spLocks noEditPoints="1"/>
          </p:cNvSpPr>
          <p:nvPr/>
        </p:nvSpPr>
        <p:spPr bwMode="auto">
          <a:xfrm>
            <a:off x="3636963" y="4811713"/>
            <a:ext cx="1846263" cy="25400"/>
          </a:xfrm>
          <a:custGeom>
            <a:avLst/>
            <a:gdLst>
              <a:gd name="T0" fmla="*/ 92 w 3403"/>
              <a:gd name="T1" fmla="*/ 23 h 46"/>
              <a:gd name="T2" fmla="*/ 0 w 3403"/>
              <a:gd name="T3" fmla="*/ 23 h 46"/>
              <a:gd name="T4" fmla="*/ 207 w 3403"/>
              <a:gd name="T5" fmla="*/ 0 h 46"/>
              <a:gd name="T6" fmla="*/ 161 w 3403"/>
              <a:gd name="T7" fmla="*/ 46 h 46"/>
              <a:gd name="T8" fmla="*/ 299 w 3403"/>
              <a:gd name="T9" fmla="*/ 0 h 46"/>
              <a:gd name="T10" fmla="*/ 345 w 3403"/>
              <a:gd name="T11" fmla="*/ 46 h 46"/>
              <a:gd name="T12" fmla="*/ 299 w 3403"/>
              <a:gd name="T13" fmla="*/ 0 h 46"/>
              <a:gd name="T14" fmla="*/ 506 w 3403"/>
              <a:gd name="T15" fmla="*/ 23 h 46"/>
              <a:gd name="T16" fmla="*/ 414 w 3403"/>
              <a:gd name="T17" fmla="*/ 23 h 46"/>
              <a:gd name="T18" fmla="*/ 622 w 3403"/>
              <a:gd name="T19" fmla="*/ 0 h 46"/>
              <a:gd name="T20" fmla="*/ 576 w 3403"/>
              <a:gd name="T21" fmla="*/ 46 h 46"/>
              <a:gd name="T22" fmla="*/ 714 w 3403"/>
              <a:gd name="T23" fmla="*/ 0 h 46"/>
              <a:gd name="T24" fmla="*/ 760 w 3403"/>
              <a:gd name="T25" fmla="*/ 46 h 46"/>
              <a:gd name="T26" fmla="*/ 714 w 3403"/>
              <a:gd name="T27" fmla="*/ 0 h 46"/>
              <a:gd name="T28" fmla="*/ 921 w 3403"/>
              <a:gd name="T29" fmla="*/ 23 h 46"/>
              <a:gd name="T30" fmla="*/ 829 w 3403"/>
              <a:gd name="T31" fmla="*/ 23 h 46"/>
              <a:gd name="T32" fmla="*/ 1036 w 3403"/>
              <a:gd name="T33" fmla="*/ 0 h 46"/>
              <a:gd name="T34" fmla="*/ 990 w 3403"/>
              <a:gd name="T35" fmla="*/ 46 h 46"/>
              <a:gd name="T36" fmla="*/ 1129 w 3403"/>
              <a:gd name="T37" fmla="*/ 0 h 46"/>
              <a:gd name="T38" fmla="*/ 1175 w 3403"/>
              <a:gd name="T39" fmla="*/ 46 h 46"/>
              <a:gd name="T40" fmla="*/ 1129 w 3403"/>
              <a:gd name="T41" fmla="*/ 0 h 46"/>
              <a:gd name="T42" fmla="*/ 1336 w 3403"/>
              <a:gd name="T43" fmla="*/ 23 h 46"/>
              <a:gd name="T44" fmla="*/ 1244 w 3403"/>
              <a:gd name="T45" fmla="*/ 23 h 46"/>
              <a:gd name="T46" fmla="*/ 1451 w 3403"/>
              <a:gd name="T47" fmla="*/ 0 h 46"/>
              <a:gd name="T48" fmla="*/ 1405 w 3403"/>
              <a:gd name="T49" fmla="*/ 46 h 46"/>
              <a:gd name="T50" fmla="*/ 1543 w 3403"/>
              <a:gd name="T51" fmla="*/ 0 h 46"/>
              <a:gd name="T52" fmla="*/ 1589 w 3403"/>
              <a:gd name="T53" fmla="*/ 46 h 46"/>
              <a:gd name="T54" fmla="*/ 1543 w 3403"/>
              <a:gd name="T55" fmla="*/ 0 h 46"/>
              <a:gd name="T56" fmla="*/ 1751 w 3403"/>
              <a:gd name="T57" fmla="*/ 23 h 46"/>
              <a:gd name="T58" fmla="*/ 1658 w 3403"/>
              <a:gd name="T59" fmla="*/ 23 h 46"/>
              <a:gd name="T60" fmla="*/ 1866 w 3403"/>
              <a:gd name="T61" fmla="*/ 0 h 46"/>
              <a:gd name="T62" fmla="*/ 1820 w 3403"/>
              <a:gd name="T63" fmla="*/ 46 h 46"/>
              <a:gd name="T64" fmla="*/ 1958 w 3403"/>
              <a:gd name="T65" fmla="*/ 0 h 46"/>
              <a:gd name="T66" fmla="*/ 2004 w 3403"/>
              <a:gd name="T67" fmla="*/ 46 h 46"/>
              <a:gd name="T68" fmla="*/ 1958 w 3403"/>
              <a:gd name="T69" fmla="*/ 0 h 46"/>
              <a:gd name="T70" fmla="*/ 2165 w 3403"/>
              <a:gd name="T71" fmla="*/ 23 h 46"/>
              <a:gd name="T72" fmla="*/ 2073 w 3403"/>
              <a:gd name="T73" fmla="*/ 23 h 46"/>
              <a:gd name="T74" fmla="*/ 2281 w 3403"/>
              <a:gd name="T75" fmla="*/ 0 h 46"/>
              <a:gd name="T76" fmla="*/ 2234 w 3403"/>
              <a:gd name="T77" fmla="*/ 46 h 46"/>
              <a:gd name="T78" fmla="*/ 2373 w 3403"/>
              <a:gd name="T79" fmla="*/ 0 h 46"/>
              <a:gd name="T80" fmla="*/ 2419 w 3403"/>
              <a:gd name="T81" fmla="*/ 46 h 46"/>
              <a:gd name="T82" fmla="*/ 2373 w 3403"/>
              <a:gd name="T83" fmla="*/ 0 h 46"/>
              <a:gd name="T84" fmla="*/ 2580 w 3403"/>
              <a:gd name="T85" fmla="*/ 23 h 46"/>
              <a:gd name="T86" fmla="*/ 2488 w 3403"/>
              <a:gd name="T87" fmla="*/ 23 h 46"/>
              <a:gd name="T88" fmla="*/ 2695 w 3403"/>
              <a:gd name="T89" fmla="*/ 0 h 46"/>
              <a:gd name="T90" fmla="*/ 2649 w 3403"/>
              <a:gd name="T91" fmla="*/ 46 h 46"/>
              <a:gd name="T92" fmla="*/ 2787 w 3403"/>
              <a:gd name="T93" fmla="*/ 0 h 46"/>
              <a:gd name="T94" fmla="*/ 2833 w 3403"/>
              <a:gd name="T95" fmla="*/ 46 h 46"/>
              <a:gd name="T96" fmla="*/ 2787 w 3403"/>
              <a:gd name="T97" fmla="*/ 0 h 46"/>
              <a:gd name="T98" fmla="*/ 2995 w 3403"/>
              <a:gd name="T99" fmla="*/ 23 h 46"/>
              <a:gd name="T100" fmla="*/ 2903 w 3403"/>
              <a:gd name="T101" fmla="*/ 23 h 46"/>
              <a:gd name="T102" fmla="*/ 3110 w 3403"/>
              <a:gd name="T103" fmla="*/ 0 h 46"/>
              <a:gd name="T104" fmla="*/ 3064 w 3403"/>
              <a:gd name="T105" fmla="*/ 46 h 46"/>
              <a:gd name="T106" fmla="*/ 3202 w 3403"/>
              <a:gd name="T107" fmla="*/ 0 h 46"/>
              <a:gd name="T108" fmla="*/ 3248 w 3403"/>
              <a:gd name="T109" fmla="*/ 46 h 46"/>
              <a:gd name="T110" fmla="*/ 3202 w 3403"/>
              <a:gd name="T111" fmla="*/ 0 h 46"/>
              <a:gd name="T112" fmla="*/ 3403 w 3403"/>
              <a:gd name="T113" fmla="*/ 23 h 46"/>
              <a:gd name="T114" fmla="*/ 3317 w 3403"/>
              <a:gd name="T115" fmla="*/ 23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03" h="46">
                <a:moveTo>
                  <a:pt x="23" y="0"/>
                </a:moveTo>
                <a:lnTo>
                  <a:pt x="69" y="0"/>
                </a:lnTo>
                <a:cubicBezTo>
                  <a:pt x="81" y="0"/>
                  <a:pt x="92" y="10"/>
                  <a:pt x="92" y="23"/>
                </a:cubicBezTo>
                <a:cubicBezTo>
                  <a:pt x="92" y="36"/>
                  <a:pt x="81" y="46"/>
                  <a:pt x="69" y="46"/>
                </a:cubicBezTo>
                <a:lnTo>
                  <a:pt x="23" y="46"/>
                </a:lnTo>
                <a:cubicBezTo>
                  <a:pt x="10" y="46"/>
                  <a:pt x="0" y="36"/>
                  <a:pt x="0" y="23"/>
                </a:cubicBezTo>
                <a:cubicBezTo>
                  <a:pt x="0" y="10"/>
                  <a:pt x="10" y="0"/>
                  <a:pt x="23" y="0"/>
                </a:cubicBezTo>
                <a:close/>
                <a:moveTo>
                  <a:pt x="161" y="0"/>
                </a:moveTo>
                <a:lnTo>
                  <a:pt x="207" y="0"/>
                </a:lnTo>
                <a:cubicBezTo>
                  <a:pt x="220" y="0"/>
                  <a:pt x="230" y="10"/>
                  <a:pt x="230" y="23"/>
                </a:cubicBezTo>
                <a:cubicBezTo>
                  <a:pt x="230" y="36"/>
                  <a:pt x="220" y="46"/>
                  <a:pt x="207" y="46"/>
                </a:cubicBezTo>
                <a:lnTo>
                  <a:pt x="161" y="46"/>
                </a:lnTo>
                <a:cubicBezTo>
                  <a:pt x="148" y="46"/>
                  <a:pt x="138" y="36"/>
                  <a:pt x="138" y="23"/>
                </a:cubicBezTo>
                <a:cubicBezTo>
                  <a:pt x="138" y="10"/>
                  <a:pt x="148" y="0"/>
                  <a:pt x="161" y="0"/>
                </a:cubicBezTo>
                <a:close/>
                <a:moveTo>
                  <a:pt x="299" y="0"/>
                </a:moveTo>
                <a:lnTo>
                  <a:pt x="345" y="0"/>
                </a:lnTo>
                <a:cubicBezTo>
                  <a:pt x="358" y="0"/>
                  <a:pt x="368" y="10"/>
                  <a:pt x="368" y="23"/>
                </a:cubicBezTo>
                <a:cubicBezTo>
                  <a:pt x="368" y="36"/>
                  <a:pt x="358" y="46"/>
                  <a:pt x="345" y="46"/>
                </a:cubicBezTo>
                <a:lnTo>
                  <a:pt x="299" y="46"/>
                </a:lnTo>
                <a:cubicBezTo>
                  <a:pt x="286" y="46"/>
                  <a:pt x="276" y="36"/>
                  <a:pt x="276" y="23"/>
                </a:cubicBezTo>
                <a:cubicBezTo>
                  <a:pt x="276" y="10"/>
                  <a:pt x="286" y="0"/>
                  <a:pt x="299" y="0"/>
                </a:cubicBezTo>
                <a:close/>
                <a:moveTo>
                  <a:pt x="437" y="0"/>
                </a:moveTo>
                <a:lnTo>
                  <a:pt x="483" y="0"/>
                </a:lnTo>
                <a:cubicBezTo>
                  <a:pt x="496" y="0"/>
                  <a:pt x="506" y="10"/>
                  <a:pt x="506" y="23"/>
                </a:cubicBezTo>
                <a:cubicBezTo>
                  <a:pt x="506" y="36"/>
                  <a:pt x="496" y="46"/>
                  <a:pt x="483" y="46"/>
                </a:cubicBezTo>
                <a:lnTo>
                  <a:pt x="437" y="46"/>
                </a:lnTo>
                <a:cubicBezTo>
                  <a:pt x="425" y="46"/>
                  <a:pt x="414" y="36"/>
                  <a:pt x="414" y="23"/>
                </a:cubicBezTo>
                <a:cubicBezTo>
                  <a:pt x="414" y="10"/>
                  <a:pt x="425" y="0"/>
                  <a:pt x="437" y="0"/>
                </a:cubicBezTo>
                <a:close/>
                <a:moveTo>
                  <a:pt x="576" y="0"/>
                </a:moveTo>
                <a:lnTo>
                  <a:pt x="622" y="0"/>
                </a:lnTo>
                <a:cubicBezTo>
                  <a:pt x="634" y="0"/>
                  <a:pt x="645" y="10"/>
                  <a:pt x="645" y="23"/>
                </a:cubicBezTo>
                <a:cubicBezTo>
                  <a:pt x="645" y="36"/>
                  <a:pt x="634" y="46"/>
                  <a:pt x="622" y="46"/>
                </a:cubicBezTo>
                <a:lnTo>
                  <a:pt x="576" y="46"/>
                </a:lnTo>
                <a:cubicBezTo>
                  <a:pt x="563" y="46"/>
                  <a:pt x="553" y="36"/>
                  <a:pt x="553" y="23"/>
                </a:cubicBezTo>
                <a:cubicBezTo>
                  <a:pt x="553" y="10"/>
                  <a:pt x="563" y="0"/>
                  <a:pt x="576" y="0"/>
                </a:cubicBezTo>
                <a:close/>
                <a:moveTo>
                  <a:pt x="714" y="0"/>
                </a:moveTo>
                <a:lnTo>
                  <a:pt x="760" y="0"/>
                </a:lnTo>
                <a:cubicBezTo>
                  <a:pt x="773" y="0"/>
                  <a:pt x="783" y="10"/>
                  <a:pt x="783" y="23"/>
                </a:cubicBezTo>
                <a:cubicBezTo>
                  <a:pt x="783" y="36"/>
                  <a:pt x="773" y="46"/>
                  <a:pt x="760" y="46"/>
                </a:cubicBezTo>
                <a:lnTo>
                  <a:pt x="714" y="46"/>
                </a:lnTo>
                <a:cubicBezTo>
                  <a:pt x="701" y="46"/>
                  <a:pt x="691" y="36"/>
                  <a:pt x="691" y="23"/>
                </a:cubicBezTo>
                <a:cubicBezTo>
                  <a:pt x="691" y="10"/>
                  <a:pt x="701" y="0"/>
                  <a:pt x="714" y="0"/>
                </a:cubicBezTo>
                <a:close/>
                <a:moveTo>
                  <a:pt x="852" y="0"/>
                </a:moveTo>
                <a:lnTo>
                  <a:pt x="898" y="0"/>
                </a:lnTo>
                <a:cubicBezTo>
                  <a:pt x="911" y="0"/>
                  <a:pt x="921" y="10"/>
                  <a:pt x="921" y="23"/>
                </a:cubicBezTo>
                <a:cubicBezTo>
                  <a:pt x="921" y="36"/>
                  <a:pt x="911" y="46"/>
                  <a:pt x="898" y="46"/>
                </a:cubicBezTo>
                <a:lnTo>
                  <a:pt x="852" y="46"/>
                </a:lnTo>
                <a:cubicBezTo>
                  <a:pt x="839" y="46"/>
                  <a:pt x="829" y="36"/>
                  <a:pt x="829" y="23"/>
                </a:cubicBezTo>
                <a:cubicBezTo>
                  <a:pt x="829" y="10"/>
                  <a:pt x="839" y="0"/>
                  <a:pt x="852" y="0"/>
                </a:cubicBezTo>
                <a:close/>
                <a:moveTo>
                  <a:pt x="990" y="0"/>
                </a:moveTo>
                <a:lnTo>
                  <a:pt x="1036" y="0"/>
                </a:lnTo>
                <a:cubicBezTo>
                  <a:pt x="1049" y="0"/>
                  <a:pt x="1059" y="10"/>
                  <a:pt x="1059" y="23"/>
                </a:cubicBezTo>
                <a:cubicBezTo>
                  <a:pt x="1059" y="36"/>
                  <a:pt x="1049" y="46"/>
                  <a:pt x="1036" y="46"/>
                </a:cubicBezTo>
                <a:lnTo>
                  <a:pt x="990" y="46"/>
                </a:lnTo>
                <a:cubicBezTo>
                  <a:pt x="978" y="46"/>
                  <a:pt x="967" y="36"/>
                  <a:pt x="967" y="23"/>
                </a:cubicBezTo>
                <a:cubicBezTo>
                  <a:pt x="967" y="10"/>
                  <a:pt x="978" y="0"/>
                  <a:pt x="990" y="0"/>
                </a:cubicBezTo>
                <a:close/>
                <a:moveTo>
                  <a:pt x="1129" y="0"/>
                </a:moveTo>
                <a:lnTo>
                  <a:pt x="1175" y="0"/>
                </a:lnTo>
                <a:cubicBezTo>
                  <a:pt x="1187" y="0"/>
                  <a:pt x="1198" y="10"/>
                  <a:pt x="1198" y="23"/>
                </a:cubicBezTo>
                <a:cubicBezTo>
                  <a:pt x="1198" y="36"/>
                  <a:pt x="1187" y="46"/>
                  <a:pt x="1175" y="46"/>
                </a:cubicBezTo>
                <a:lnTo>
                  <a:pt x="1129" y="46"/>
                </a:lnTo>
                <a:cubicBezTo>
                  <a:pt x="1116" y="46"/>
                  <a:pt x="1105" y="36"/>
                  <a:pt x="1105" y="23"/>
                </a:cubicBezTo>
                <a:cubicBezTo>
                  <a:pt x="1105" y="10"/>
                  <a:pt x="1116" y="0"/>
                  <a:pt x="1129" y="0"/>
                </a:cubicBezTo>
                <a:close/>
                <a:moveTo>
                  <a:pt x="1267" y="0"/>
                </a:moveTo>
                <a:lnTo>
                  <a:pt x="1313" y="0"/>
                </a:lnTo>
                <a:cubicBezTo>
                  <a:pt x="1326" y="0"/>
                  <a:pt x="1336" y="10"/>
                  <a:pt x="1336" y="23"/>
                </a:cubicBezTo>
                <a:cubicBezTo>
                  <a:pt x="1336" y="36"/>
                  <a:pt x="1326" y="46"/>
                  <a:pt x="1313" y="46"/>
                </a:cubicBezTo>
                <a:lnTo>
                  <a:pt x="1267" y="46"/>
                </a:lnTo>
                <a:cubicBezTo>
                  <a:pt x="1254" y="46"/>
                  <a:pt x="1244" y="36"/>
                  <a:pt x="1244" y="23"/>
                </a:cubicBezTo>
                <a:cubicBezTo>
                  <a:pt x="1244" y="10"/>
                  <a:pt x="1254" y="0"/>
                  <a:pt x="1267" y="0"/>
                </a:cubicBezTo>
                <a:close/>
                <a:moveTo>
                  <a:pt x="1405" y="0"/>
                </a:moveTo>
                <a:lnTo>
                  <a:pt x="1451" y="0"/>
                </a:lnTo>
                <a:cubicBezTo>
                  <a:pt x="1464" y="0"/>
                  <a:pt x="1474" y="10"/>
                  <a:pt x="1474" y="23"/>
                </a:cubicBezTo>
                <a:cubicBezTo>
                  <a:pt x="1474" y="36"/>
                  <a:pt x="1464" y="46"/>
                  <a:pt x="1451" y="46"/>
                </a:cubicBezTo>
                <a:lnTo>
                  <a:pt x="1405" y="46"/>
                </a:lnTo>
                <a:cubicBezTo>
                  <a:pt x="1392" y="46"/>
                  <a:pt x="1382" y="36"/>
                  <a:pt x="1382" y="23"/>
                </a:cubicBezTo>
                <a:cubicBezTo>
                  <a:pt x="1382" y="10"/>
                  <a:pt x="1392" y="0"/>
                  <a:pt x="1405" y="0"/>
                </a:cubicBezTo>
                <a:close/>
                <a:moveTo>
                  <a:pt x="1543" y="0"/>
                </a:moveTo>
                <a:lnTo>
                  <a:pt x="1589" y="0"/>
                </a:lnTo>
                <a:cubicBezTo>
                  <a:pt x="1602" y="0"/>
                  <a:pt x="1612" y="10"/>
                  <a:pt x="1612" y="23"/>
                </a:cubicBezTo>
                <a:cubicBezTo>
                  <a:pt x="1612" y="36"/>
                  <a:pt x="1602" y="46"/>
                  <a:pt x="1589" y="46"/>
                </a:cubicBezTo>
                <a:lnTo>
                  <a:pt x="1543" y="46"/>
                </a:lnTo>
                <a:cubicBezTo>
                  <a:pt x="1531" y="46"/>
                  <a:pt x="1520" y="36"/>
                  <a:pt x="1520" y="23"/>
                </a:cubicBezTo>
                <a:cubicBezTo>
                  <a:pt x="1520" y="10"/>
                  <a:pt x="1531" y="0"/>
                  <a:pt x="1543" y="0"/>
                </a:cubicBezTo>
                <a:close/>
                <a:moveTo>
                  <a:pt x="1681" y="0"/>
                </a:moveTo>
                <a:lnTo>
                  <a:pt x="1728" y="0"/>
                </a:lnTo>
                <a:cubicBezTo>
                  <a:pt x="1740" y="0"/>
                  <a:pt x="1751" y="10"/>
                  <a:pt x="1751" y="23"/>
                </a:cubicBezTo>
                <a:cubicBezTo>
                  <a:pt x="1751" y="36"/>
                  <a:pt x="1740" y="46"/>
                  <a:pt x="1728" y="46"/>
                </a:cubicBezTo>
                <a:lnTo>
                  <a:pt x="1681" y="46"/>
                </a:lnTo>
                <a:cubicBezTo>
                  <a:pt x="1669" y="46"/>
                  <a:pt x="1658" y="36"/>
                  <a:pt x="1658" y="23"/>
                </a:cubicBezTo>
                <a:cubicBezTo>
                  <a:pt x="1658" y="10"/>
                  <a:pt x="1669" y="0"/>
                  <a:pt x="1681" y="0"/>
                </a:cubicBezTo>
                <a:close/>
                <a:moveTo>
                  <a:pt x="1820" y="0"/>
                </a:moveTo>
                <a:lnTo>
                  <a:pt x="1866" y="0"/>
                </a:lnTo>
                <a:cubicBezTo>
                  <a:pt x="1879" y="0"/>
                  <a:pt x="1889" y="10"/>
                  <a:pt x="1889" y="23"/>
                </a:cubicBezTo>
                <a:cubicBezTo>
                  <a:pt x="1889" y="36"/>
                  <a:pt x="1879" y="46"/>
                  <a:pt x="1866" y="46"/>
                </a:cubicBezTo>
                <a:lnTo>
                  <a:pt x="1820" y="46"/>
                </a:lnTo>
                <a:cubicBezTo>
                  <a:pt x="1807" y="46"/>
                  <a:pt x="1797" y="36"/>
                  <a:pt x="1797" y="23"/>
                </a:cubicBezTo>
                <a:cubicBezTo>
                  <a:pt x="1797" y="10"/>
                  <a:pt x="1807" y="0"/>
                  <a:pt x="1820" y="0"/>
                </a:cubicBezTo>
                <a:close/>
                <a:moveTo>
                  <a:pt x="1958" y="0"/>
                </a:moveTo>
                <a:lnTo>
                  <a:pt x="2004" y="0"/>
                </a:lnTo>
                <a:cubicBezTo>
                  <a:pt x="2017" y="0"/>
                  <a:pt x="2027" y="10"/>
                  <a:pt x="2027" y="23"/>
                </a:cubicBezTo>
                <a:cubicBezTo>
                  <a:pt x="2027" y="36"/>
                  <a:pt x="2017" y="46"/>
                  <a:pt x="2004" y="46"/>
                </a:cubicBezTo>
                <a:lnTo>
                  <a:pt x="1958" y="46"/>
                </a:lnTo>
                <a:cubicBezTo>
                  <a:pt x="1945" y="46"/>
                  <a:pt x="1935" y="36"/>
                  <a:pt x="1935" y="23"/>
                </a:cubicBezTo>
                <a:cubicBezTo>
                  <a:pt x="1935" y="10"/>
                  <a:pt x="1945" y="0"/>
                  <a:pt x="1958" y="0"/>
                </a:cubicBezTo>
                <a:close/>
                <a:moveTo>
                  <a:pt x="2096" y="0"/>
                </a:moveTo>
                <a:lnTo>
                  <a:pt x="2142" y="0"/>
                </a:lnTo>
                <a:cubicBezTo>
                  <a:pt x="2155" y="0"/>
                  <a:pt x="2165" y="10"/>
                  <a:pt x="2165" y="23"/>
                </a:cubicBezTo>
                <a:cubicBezTo>
                  <a:pt x="2165" y="36"/>
                  <a:pt x="2155" y="46"/>
                  <a:pt x="2142" y="46"/>
                </a:cubicBezTo>
                <a:lnTo>
                  <a:pt x="2096" y="46"/>
                </a:lnTo>
                <a:cubicBezTo>
                  <a:pt x="2083" y="46"/>
                  <a:pt x="2073" y="36"/>
                  <a:pt x="2073" y="23"/>
                </a:cubicBezTo>
                <a:cubicBezTo>
                  <a:pt x="2073" y="10"/>
                  <a:pt x="2083" y="0"/>
                  <a:pt x="2096" y="0"/>
                </a:cubicBezTo>
                <a:close/>
                <a:moveTo>
                  <a:pt x="2234" y="0"/>
                </a:moveTo>
                <a:lnTo>
                  <a:pt x="2281" y="0"/>
                </a:lnTo>
                <a:cubicBezTo>
                  <a:pt x="2293" y="0"/>
                  <a:pt x="2304" y="10"/>
                  <a:pt x="2304" y="23"/>
                </a:cubicBezTo>
                <a:cubicBezTo>
                  <a:pt x="2304" y="36"/>
                  <a:pt x="2293" y="46"/>
                  <a:pt x="2281" y="46"/>
                </a:cubicBezTo>
                <a:lnTo>
                  <a:pt x="2234" y="46"/>
                </a:lnTo>
                <a:cubicBezTo>
                  <a:pt x="2222" y="46"/>
                  <a:pt x="2211" y="36"/>
                  <a:pt x="2211" y="23"/>
                </a:cubicBezTo>
                <a:cubicBezTo>
                  <a:pt x="2211" y="10"/>
                  <a:pt x="2222" y="0"/>
                  <a:pt x="2234" y="0"/>
                </a:cubicBezTo>
                <a:close/>
                <a:moveTo>
                  <a:pt x="2373" y="0"/>
                </a:moveTo>
                <a:lnTo>
                  <a:pt x="2419" y="0"/>
                </a:lnTo>
                <a:cubicBezTo>
                  <a:pt x="2432" y="0"/>
                  <a:pt x="2442" y="10"/>
                  <a:pt x="2442" y="23"/>
                </a:cubicBezTo>
                <a:cubicBezTo>
                  <a:pt x="2442" y="36"/>
                  <a:pt x="2432" y="46"/>
                  <a:pt x="2419" y="46"/>
                </a:cubicBezTo>
                <a:lnTo>
                  <a:pt x="2373" y="46"/>
                </a:lnTo>
                <a:cubicBezTo>
                  <a:pt x="2360" y="46"/>
                  <a:pt x="2350" y="36"/>
                  <a:pt x="2350" y="23"/>
                </a:cubicBezTo>
                <a:cubicBezTo>
                  <a:pt x="2350" y="10"/>
                  <a:pt x="2360" y="0"/>
                  <a:pt x="2373" y="0"/>
                </a:cubicBezTo>
                <a:close/>
                <a:moveTo>
                  <a:pt x="2511" y="0"/>
                </a:moveTo>
                <a:lnTo>
                  <a:pt x="2557" y="0"/>
                </a:lnTo>
                <a:cubicBezTo>
                  <a:pt x="2570" y="0"/>
                  <a:pt x="2580" y="10"/>
                  <a:pt x="2580" y="23"/>
                </a:cubicBezTo>
                <a:cubicBezTo>
                  <a:pt x="2580" y="36"/>
                  <a:pt x="2570" y="46"/>
                  <a:pt x="2557" y="46"/>
                </a:cubicBezTo>
                <a:lnTo>
                  <a:pt x="2511" y="46"/>
                </a:lnTo>
                <a:cubicBezTo>
                  <a:pt x="2498" y="46"/>
                  <a:pt x="2488" y="36"/>
                  <a:pt x="2488" y="23"/>
                </a:cubicBezTo>
                <a:cubicBezTo>
                  <a:pt x="2488" y="10"/>
                  <a:pt x="2498" y="0"/>
                  <a:pt x="2511" y="0"/>
                </a:cubicBezTo>
                <a:close/>
                <a:moveTo>
                  <a:pt x="2649" y="0"/>
                </a:moveTo>
                <a:lnTo>
                  <a:pt x="2695" y="0"/>
                </a:lnTo>
                <a:cubicBezTo>
                  <a:pt x="2708" y="0"/>
                  <a:pt x="2718" y="10"/>
                  <a:pt x="2718" y="23"/>
                </a:cubicBezTo>
                <a:cubicBezTo>
                  <a:pt x="2718" y="36"/>
                  <a:pt x="2708" y="46"/>
                  <a:pt x="2695" y="46"/>
                </a:cubicBezTo>
                <a:lnTo>
                  <a:pt x="2649" y="46"/>
                </a:lnTo>
                <a:cubicBezTo>
                  <a:pt x="2636" y="46"/>
                  <a:pt x="2626" y="36"/>
                  <a:pt x="2626" y="23"/>
                </a:cubicBezTo>
                <a:cubicBezTo>
                  <a:pt x="2626" y="10"/>
                  <a:pt x="2636" y="0"/>
                  <a:pt x="2649" y="0"/>
                </a:cubicBezTo>
                <a:close/>
                <a:moveTo>
                  <a:pt x="2787" y="0"/>
                </a:moveTo>
                <a:lnTo>
                  <a:pt x="2833" y="0"/>
                </a:lnTo>
                <a:cubicBezTo>
                  <a:pt x="2846" y="0"/>
                  <a:pt x="2857" y="10"/>
                  <a:pt x="2857" y="23"/>
                </a:cubicBezTo>
                <a:cubicBezTo>
                  <a:pt x="2857" y="36"/>
                  <a:pt x="2846" y="46"/>
                  <a:pt x="2833" y="46"/>
                </a:cubicBezTo>
                <a:lnTo>
                  <a:pt x="2787" y="46"/>
                </a:lnTo>
                <a:cubicBezTo>
                  <a:pt x="2775" y="46"/>
                  <a:pt x="2764" y="36"/>
                  <a:pt x="2764" y="23"/>
                </a:cubicBezTo>
                <a:cubicBezTo>
                  <a:pt x="2764" y="10"/>
                  <a:pt x="2775" y="0"/>
                  <a:pt x="2787" y="0"/>
                </a:cubicBezTo>
                <a:close/>
                <a:moveTo>
                  <a:pt x="2926" y="0"/>
                </a:moveTo>
                <a:lnTo>
                  <a:pt x="2972" y="0"/>
                </a:lnTo>
                <a:cubicBezTo>
                  <a:pt x="2984" y="0"/>
                  <a:pt x="2995" y="10"/>
                  <a:pt x="2995" y="23"/>
                </a:cubicBezTo>
                <a:cubicBezTo>
                  <a:pt x="2995" y="36"/>
                  <a:pt x="2984" y="46"/>
                  <a:pt x="2972" y="46"/>
                </a:cubicBezTo>
                <a:lnTo>
                  <a:pt x="2926" y="46"/>
                </a:lnTo>
                <a:cubicBezTo>
                  <a:pt x="2913" y="46"/>
                  <a:pt x="2903" y="36"/>
                  <a:pt x="2903" y="23"/>
                </a:cubicBezTo>
                <a:cubicBezTo>
                  <a:pt x="2903" y="10"/>
                  <a:pt x="2913" y="0"/>
                  <a:pt x="2926" y="0"/>
                </a:cubicBezTo>
                <a:close/>
                <a:moveTo>
                  <a:pt x="3064" y="0"/>
                </a:moveTo>
                <a:lnTo>
                  <a:pt x="3110" y="0"/>
                </a:lnTo>
                <a:cubicBezTo>
                  <a:pt x="3123" y="0"/>
                  <a:pt x="3133" y="10"/>
                  <a:pt x="3133" y="23"/>
                </a:cubicBezTo>
                <a:cubicBezTo>
                  <a:pt x="3133" y="36"/>
                  <a:pt x="3123" y="46"/>
                  <a:pt x="3110" y="46"/>
                </a:cubicBezTo>
                <a:lnTo>
                  <a:pt x="3064" y="46"/>
                </a:lnTo>
                <a:cubicBezTo>
                  <a:pt x="3051" y="46"/>
                  <a:pt x="3041" y="36"/>
                  <a:pt x="3041" y="23"/>
                </a:cubicBezTo>
                <a:cubicBezTo>
                  <a:pt x="3041" y="10"/>
                  <a:pt x="3051" y="0"/>
                  <a:pt x="3064" y="0"/>
                </a:cubicBezTo>
                <a:close/>
                <a:moveTo>
                  <a:pt x="3202" y="0"/>
                </a:moveTo>
                <a:lnTo>
                  <a:pt x="3248" y="0"/>
                </a:lnTo>
                <a:cubicBezTo>
                  <a:pt x="3261" y="0"/>
                  <a:pt x="3271" y="10"/>
                  <a:pt x="3271" y="23"/>
                </a:cubicBezTo>
                <a:cubicBezTo>
                  <a:pt x="3271" y="36"/>
                  <a:pt x="3261" y="46"/>
                  <a:pt x="3248" y="46"/>
                </a:cubicBezTo>
                <a:lnTo>
                  <a:pt x="3202" y="46"/>
                </a:lnTo>
                <a:cubicBezTo>
                  <a:pt x="3189" y="46"/>
                  <a:pt x="3179" y="36"/>
                  <a:pt x="3179" y="23"/>
                </a:cubicBezTo>
                <a:cubicBezTo>
                  <a:pt x="3179" y="10"/>
                  <a:pt x="3189" y="0"/>
                  <a:pt x="3202" y="0"/>
                </a:cubicBezTo>
                <a:close/>
                <a:moveTo>
                  <a:pt x="3340" y="0"/>
                </a:moveTo>
                <a:lnTo>
                  <a:pt x="3380" y="0"/>
                </a:lnTo>
                <a:cubicBezTo>
                  <a:pt x="3393" y="0"/>
                  <a:pt x="3403" y="10"/>
                  <a:pt x="3403" y="23"/>
                </a:cubicBezTo>
                <a:cubicBezTo>
                  <a:pt x="3403" y="36"/>
                  <a:pt x="3393" y="46"/>
                  <a:pt x="3380" y="46"/>
                </a:cubicBezTo>
                <a:lnTo>
                  <a:pt x="3340" y="46"/>
                </a:lnTo>
                <a:cubicBezTo>
                  <a:pt x="3328" y="46"/>
                  <a:pt x="3317" y="36"/>
                  <a:pt x="3317" y="23"/>
                </a:cubicBezTo>
                <a:cubicBezTo>
                  <a:pt x="3317" y="10"/>
                  <a:pt x="3328" y="0"/>
                  <a:pt x="3340" y="0"/>
                </a:cubicBezTo>
                <a:close/>
              </a:path>
            </a:pathLst>
          </a:custGeom>
          <a:solidFill>
            <a:srgbClr val="42B781"/>
          </a:solidFill>
          <a:ln w="7938" cap="flat">
            <a:solidFill>
              <a:srgbClr val="42B781"/>
            </a:solidFill>
            <a:prstDash val="solid"/>
            <a:bevel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7" name="Freeform 114"/>
          <p:cNvSpPr>
            <a:spLocks/>
          </p:cNvSpPr>
          <p:nvPr/>
        </p:nvSpPr>
        <p:spPr bwMode="auto">
          <a:xfrm>
            <a:off x="5457826" y="4770438"/>
            <a:ext cx="107950" cy="107950"/>
          </a:xfrm>
          <a:custGeom>
            <a:avLst/>
            <a:gdLst>
              <a:gd name="T0" fmla="*/ 0 w 68"/>
              <a:gd name="T1" fmla="*/ 0 h 68"/>
              <a:gd name="T2" fmla="*/ 68 w 68"/>
              <a:gd name="T3" fmla="*/ 34 h 68"/>
              <a:gd name="T4" fmla="*/ 0 w 68"/>
              <a:gd name="T5" fmla="*/ 68 h 68"/>
              <a:gd name="T6" fmla="*/ 0 w 68"/>
              <a:gd name="T7" fmla="*/ 0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8" h="68">
                <a:moveTo>
                  <a:pt x="0" y="0"/>
                </a:moveTo>
                <a:lnTo>
                  <a:pt x="68" y="34"/>
                </a:lnTo>
                <a:lnTo>
                  <a:pt x="0" y="68"/>
                </a:lnTo>
                <a:lnTo>
                  <a:pt x="0" y="0"/>
                </a:lnTo>
                <a:close/>
              </a:path>
            </a:pathLst>
          </a:custGeom>
          <a:solidFill>
            <a:srgbClr val="42B78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8" name="Rectangle 115"/>
          <p:cNvSpPr>
            <a:spLocks noChangeArrowheads="1"/>
          </p:cNvSpPr>
          <p:nvPr/>
        </p:nvSpPr>
        <p:spPr bwMode="auto">
          <a:xfrm>
            <a:off x="4440238" y="4594225"/>
            <a:ext cx="425450" cy="4603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9" name="Rectangle 116"/>
          <p:cNvSpPr>
            <a:spLocks noChangeArrowheads="1"/>
          </p:cNvSpPr>
          <p:nvPr/>
        </p:nvSpPr>
        <p:spPr bwMode="auto">
          <a:xfrm>
            <a:off x="4468813" y="4578350"/>
            <a:ext cx="28575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42B781"/>
                </a:solidFill>
                <a:effectLst/>
                <a:latin typeface="苹方 粗体" panose="020B0600000000000000" pitchFamily="34" charset="-122"/>
                <a:ea typeface="苹方 粗体" panose="020B0600000000000000" pitchFamily="34" charset="-122"/>
              </a:rPr>
              <a:t>绑定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0" name="Rectangle 117"/>
          <p:cNvSpPr>
            <a:spLocks noChangeArrowheads="1"/>
          </p:cNvSpPr>
          <p:nvPr/>
        </p:nvSpPr>
        <p:spPr bwMode="auto">
          <a:xfrm>
            <a:off x="4441826" y="4822825"/>
            <a:ext cx="555625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42B781"/>
                </a:solidFill>
                <a:effectLst/>
                <a:latin typeface="Montserrat" panose="02000505000000020004" pitchFamily="2" charset="0"/>
              </a:rPr>
              <a:t>Bind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1" name="Freeform 118"/>
          <p:cNvSpPr>
            <a:spLocks noEditPoints="1"/>
          </p:cNvSpPr>
          <p:nvPr/>
        </p:nvSpPr>
        <p:spPr bwMode="auto">
          <a:xfrm>
            <a:off x="6097588" y="5162550"/>
            <a:ext cx="1989138" cy="255587"/>
          </a:xfrm>
          <a:custGeom>
            <a:avLst/>
            <a:gdLst>
              <a:gd name="T0" fmla="*/ 12 w 3666"/>
              <a:gd name="T1" fmla="*/ 75 h 472"/>
              <a:gd name="T2" fmla="*/ 102 w 3666"/>
              <a:gd name="T3" fmla="*/ 128 h 472"/>
              <a:gd name="T4" fmla="*/ 141 w 3666"/>
              <a:gd name="T5" fmla="*/ 187 h 472"/>
              <a:gd name="T6" fmla="*/ 71 w 3666"/>
              <a:gd name="T7" fmla="*/ 162 h 472"/>
              <a:gd name="T8" fmla="*/ 252 w 3666"/>
              <a:gd name="T9" fmla="*/ 220 h 472"/>
              <a:gd name="T10" fmla="*/ 180 w 3666"/>
              <a:gd name="T11" fmla="*/ 212 h 472"/>
              <a:gd name="T12" fmla="*/ 379 w 3666"/>
              <a:gd name="T13" fmla="*/ 266 h 472"/>
              <a:gd name="T14" fmla="*/ 321 w 3666"/>
              <a:gd name="T15" fmla="*/ 295 h 472"/>
              <a:gd name="T16" fmla="*/ 480 w 3666"/>
              <a:gd name="T17" fmla="*/ 295 h 472"/>
              <a:gd name="T18" fmla="*/ 467 w 3666"/>
              <a:gd name="T19" fmla="*/ 340 h 472"/>
              <a:gd name="T20" fmla="*/ 601 w 3666"/>
              <a:gd name="T21" fmla="*/ 322 h 472"/>
              <a:gd name="T22" fmla="*/ 637 w 3666"/>
              <a:gd name="T23" fmla="*/ 375 h 472"/>
              <a:gd name="T24" fmla="*/ 601 w 3666"/>
              <a:gd name="T25" fmla="*/ 322 h 472"/>
              <a:gd name="T26" fmla="*/ 774 w 3666"/>
              <a:gd name="T27" fmla="*/ 399 h 472"/>
              <a:gd name="T28" fmla="*/ 872 w 3666"/>
              <a:gd name="T29" fmla="*/ 367 h 472"/>
              <a:gd name="T30" fmla="*/ 911 w 3666"/>
              <a:gd name="T31" fmla="*/ 418 h 472"/>
              <a:gd name="T32" fmla="*/ 872 w 3666"/>
              <a:gd name="T33" fmla="*/ 367 h 472"/>
              <a:gd name="T34" fmla="*/ 1074 w 3666"/>
              <a:gd name="T35" fmla="*/ 413 h 472"/>
              <a:gd name="T36" fmla="*/ 983 w 3666"/>
              <a:gd name="T37" fmla="*/ 403 h 472"/>
              <a:gd name="T38" fmla="*/ 1190 w 3666"/>
              <a:gd name="T39" fmla="*/ 400 h 472"/>
              <a:gd name="T40" fmla="*/ 1141 w 3666"/>
              <a:gd name="T41" fmla="*/ 442 h 472"/>
              <a:gd name="T42" fmla="*/ 1328 w 3666"/>
              <a:gd name="T43" fmla="*/ 408 h 472"/>
              <a:gd name="T44" fmla="*/ 1258 w 3666"/>
              <a:gd name="T45" fmla="*/ 427 h 472"/>
              <a:gd name="T46" fmla="*/ 1488 w 3666"/>
              <a:gd name="T47" fmla="*/ 441 h 472"/>
              <a:gd name="T48" fmla="*/ 1420 w 3666"/>
              <a:gd name="T49" fmla="*/ 414 h 472"/>
              <a:gd name="T50" fmla="*/ 1603 w 3666"/>
              <a:gd name="T51" fmla="*/ 467 h 472"/>
              <a:gd name="T52" fmla="*/ 1696 w 3666"/>
              <a:gd name="T53" fmla="*/ 422 h 472"/>
              <a:gd name="T54" fmla="*/ 1695 w 3666"/>
              <a:gd name="T55" fmla="*/ 469 h 472"/>
              <a:gd name="T56" fmla="*/ 1865 w 3666"/>
              <a:gd name="T57" fmla="*/ 425 h 472"/>
              <a:gd name="T58" fmla="*/ 1864 w 3666"/>
              <a:gd name="T59" fmla="*/ 472 h 472"/>
              <a:gd name="T60" fmla="*/ 1971 w 3666"/>
              <a:gd name="T61" fmla="*/ 424 h 472"/>
              <a:gd name="T62" fmla="*/ 1972 w 3666"/>
              <a:gd name="T63" fmla="*/ 470 h 472"/>
              <a:gd name="T64" fmla="*/ 2146 w 3666"/>
              <a:gd name="T65" fmla="*/ 421 h 472"/>
              <a:gd name="T66" fmla="*/ 2147 w 3666"/>
              <a:gd name="T67" fmla="*/ 468 h 472"/>
              <a:gd name="T68" fmla="*/ 2247 w 3666"/>
              <a:gd name="T69" fmla="*/ 417 h 472"/>
              <a:gd name="T70" fmla="*/ 2249 w 3666"/>
              <a:gd name="T71" fmla="*/ 463 h 472"/>
              <a:gd name="T72" fmla="*/ 2422 w 3666"/>
              <a:gd name="T73" fmla="*/ 408 h 472"/>
              <a:gd name="T74" fmla="*/ 2425 w 3666"/>
              <a:gd name="T75" fmla="*/ 454 h 472"/>
              <a:gd name="T76" fmla="*/ 2522 w 3666"/>
              <a:gd name="T77" fmla="*/ 401 h 472"/>
              <a:gd name="T78" fmla="*/ 2526 w 3666"/>
              <a:gd name="T79" fmla="*/ 446 h 472"/>
              <a:gd name="T80" fmla="*/ 2688 w 3666"/>
              <a:gd name="T81" fmla="*/ 388 h 472"/>
              <a:gd name="T82" fmla="*/ 2691 w 3666"/>
              <a:gd name="T83" fmla="*/ 433 h 472"/>
              <a:gd name="T84" fmla="*/ 2797 w 3666"/>
              <a:gd name="T85" fmla="*/ 374 h 472"/>
              <a:gd name="T86" fmla="*/ 2802 w 3666"/>
              <a:gd name="T87" fmla="*/ 420 h 472"/>
              <a:gd name="T88" fmla="*/ 2936 w 3666"/>
              <a:gd name="T89" fmla="*/ 358 h 472"/>
              <a:gd name="T90" fmla="*/ 2941 w 3666"/>
              <a:gd name="T91" fmla="*/ 403 h 472"/>
              <a:gd name="T92" fmla="*/ 3069 w 3666"/>
              <a:gd name="T93" fmla="*/ 336 h 472"/>
              <a:gd name="T94" fmla="*/ 3077 w 3666"/>
              <a:gd name="T95" fmla="*/ 382 h 472"/>
              <a:gd name="T96" fmla="*/ 3249 w 3666"/>
              <a:gd name="T97" fmla="*/ 300 h 472"/>
              <a:gd name="T98" fmla="*/ 3186 w 3666"/>
              <a:gd name="T99" fmla="*/ 338 h 472"/>
              <a:gd name="T100" fmla="*/ 3380 w 3666"/>
              <a:gd name="T101" fmla="*/ 264 h 472"/>
              <a:gd name="T102" fmla="*/ 3349 w 3666"/>
              <a:gd name="T103" fmla="*/ 322 h 472"/>
              <a:gd name="T104" fmla="*/ 3509 w 3666"/>
              <a:gd name="T105" fmla="*/ 219 h 472"/>
              <a:gd name="T106" fmla="*/ 3453 w 3666"/>
              <a:gd name="T107" fmla="*/ 265 h 472"/>
              <a:gd name="T108" fmla="*/ 3659 w 3666"/>
              <a:gd name="T109" fmla="*/ 164 h 472"/>
              <a:gd name="T110" fmla="*/ 3588 w 3666"/>
              <a:gd name="T111" fmla="*/ 180 h 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666" h="472">
                <a:moveTo>
                  <a:pt x="48" y="21"/>
                </a:moveTo>
                <a:lnTo>
                  <a:pt x="57" y="66"/>
                </a:lnTo>
                <a:cubicBezTo>
                  <a:pt x="59" y="79"/>
                  <a:pt x="51" y="91"/>
                  <a:pt x="39" y="93"/>
                </a:cubicBezTo>
                <a:cubicBezTo>
                  <a:pt x="26" y="96"/>
                  <a:pt x="14" y="88"/>
                  <a:pt x="12" y="75"/>
                </a:cubicBezTo>
                <a:lnTo>
                  <a:pt x="3" y="30"/>
                </a:lnTo>
                <a:cubicBezTo>
                  <a:pt x="0" y="17"/>
                  <a:pt x="9" y="5"/>
                  <a:pt x="21" y="3"/>
                </a:cubicBezTo>
                <a:cubicBezTo>
                  <a:pt x="34" y="0"/>
                  <a:pt x="46" y="9"/>
                  <a:pt x="48" y="21"/>
                </a:cubicBezTo>
                <a:close/>
                <a:moveTo>
                  <a:pt x="102" y="128"/>
                </a:moveTo>
                <a:lnTo>
                  <a:pt x="131" y="154"/>
                </a:lnTo>
                <a:lnTo>
                  <a:pt x="128" y="152"/>
                </a:lnTo>
                <a:lnTo>
                  <a:pt x="134" y="156"/>
                </a:lnTo>
                <a:cubicBezTo>
                  <a:pt x="144" y="162"/>
                  <a:pt x="148" y="177"/>
                  <a:pt x="141" y="187"/>
                </a:cubicBezTo>
                <a:cubicBezTo>
                  <a:pt x="134" y="198"/>
                  <a:pt x="120" y="201"/>
                  <a:pt x="109" y="195"/>
                </a:cubicBezTo>
                <a:lnTo>
                  <a:pt x="103" y="191"/>
                </a:lnTo>
                <a:cubicBezTo>
                  <a:pt x="102" y="190"/>
                  <a:pt x="101" y="189"/>
                  <a:pt x="100" y="188"/>
                </a:cubicBezTo>
                <a:lnTo>
                  <a:pt x="71" y="162"/>
                </a:lnTo>
                <a:cubicBezTo>
                  <a:pt x="62" y="153"/>
                  <a:pt x="61" y="139"/>
                  <a:pt x="70" y="129"/>
                </a:cubicBezTo>
                <a:cubicBezTo>
                  <a:pt x="78" y="120"/>
                  <a:pt x="93" y="119"/>
                  <a:pt x="102" y="128"/>
                </a:cubicBezTo>
                <a:close/>
                <a:moveTo>
                  <a:pt x="210" y="201"/>
                </a:moveTo>
                <a:lnTo>
                  <a:pt x="252" y="220"/>
                </a:lnTo>
                <a:cubicBezTo>
                  <a:pt x="264" y="226"/>
                  <a:pt x="269" y="239"/>
                  <a:pt x="263" y="251"/>
                </a:cubicBezTo>
                <a:cubicBezTo>
                  <a:pt x="258" y="262"/>
                  <a:pt x="244" y="267"/>
                  <a:pt x="233" y="262"/>
                </a:cubicBezTo>
                <a:lnTo>
                  <a:pt x="191" y="243"/>
                </a:lnTo>
                <a:cubicBezTo>
                  <a:pt x="179" y="237"/>
                  <a:pt x="174" y="224"/>
                  <a:pt x="180" y="212"/>
                </a:cubicBezTo>
                <a:cubicBezTo>
                  <a:pt x="185" y="201"/>
                  <a:pt x="199" y="196"/>
                  <a:pt x="210" y="201"/>
                </a:cubicBezTo>
                <a:close/>
                <a:moveTo>
                  <a:pt x="336" y="252"/>
                </a:moveTo>
                <a:lnTo>
                  <a:pt x="370" y="264"/>
                </a:lnTo>
                <a:lnTo>
                  <a:pt x="379" y="266"/>
                </a:lnTo>
                <a:cubicBezTo>
                  <a:pt x="391" y="270"/>
                  <a:pt x="398" y="282"/>
                  <a:pt x="394" y="295"/>
                </a:cubicBezTo>
                <a:cubicBezTo>
                  <a:pt x="391" y="307"/>
                  <a:pt x="378" y="314"/>
                  <a:pt x="366" y="310"/>
                </a:cubicBezTo>
                <a:lnTo>
                  <a:pt x="355" y="307"/>
                </a:lnTo>
                <a:lnTo>
                  <a:pt x="321" y="295"/>
                </a:lnTo>
                <a:cubicBezTo>
                  <a:pt x="309" y="291"/>
                  <a:pt x="303" y="278"/>
                  <a:pt x="307" y="266"/>
                </a:cubicBezTo>
                <a:cubicBezTo>
                  <a:pt x="311" y="254"/>
                  <a:pt x="324" y="248"/>
                  <a:pt x="336" y="252"/>
                </a:cubicBezTo>
                <a:close/>
                <a:moveTo>
                  <a:pt x="467" y="292"/>
                </a:moveTo>
                <a:lnTo>
                  <a:pt x="480" y="295"/>
                </a:lnTo>
                <a:lnTo>
                  <a:pt x="511" y="302"/>
                </a:lnTo>
                <a:cubicBezTo>
                  <a:pt x="523" y="305"/>
                  <a:pt x="531" y="317"/>
                  <a:pt x="528" y="329"/>
                </a:cubicBezTo>
                <a:cubicBezTo>
                  <a:pt x="525" y="342"/>
                  <a:pt x="513" y="350"/>
                  <a:pt x="501" y="347"/>
                </a:cubicBezTo>
                <a:lnTo>
                  <a:pt x="467" y="340"/>
                </a:lnTo>
                <a:lnTo>
                  <a:pt x="454" y="336"/>
                </a:lnTo>
                <a:cubicBezTo>
                  <a:pt x="442" y="332"/>
                  <a:pt x="435" y="320"/>
                  <a:pt x="439" y="307"/>
                </a:cubicBezTo>
                <a:cubicBezTo>
                  <a:pt x="442" y="295"/>
                  <a:pt x="455" y="288"/>
                  <a:pt x="467" y="292"/>
                </a:cubicBezTo>
                <a:close/>
                <a:moveTo>
                  <a:pt x="601" y="322"/>
                </a:moveTo>
                <a:lnTo>
                  <a:pt x="601" y="322"/>
                </a:lnTo>
                <a:lnTo>
                  <a:pt x="645" y="330"/>
                </a:lnTo>
                <a:cubicBezTo>
                  <a:pt x="658" y="332"/>
                  <a:pt x="666" y="344"/>
                  <a:pt x="664" y="357"/>
                </a:cubicBezTo>
                <a:cubicBezTo>
                  <a:pt x="661" y="369"/>
                  <a:pt x="649" y="378"/>
                  <a:pt x="637" y="375"/>
                </a:cubicBezTo>
                <a:lnTo>
                  <a:pt x="592" y="367"/>
                </a:lnTo>
                <a:lnTo>
                  <a:pt x="591" y="367"/>
                </a:lnTo>
                <a:cubicBezTo>
                  <a:pt x="578" y="364"/>
                  <a:pt x="570" y="352"/>
                  <a:pt x="573" y="339"/>
                </a:cubicBezTo>
                <a:cubicBezTo>
                  <a:pt x="576" y="327"/>
                  <a:pt x="588" y="319"/>
                  <a:pt x="601" y="322"/>
                </a:cubicBezTo>
                <a:close/>
                <a:moveTo>
                  <a:pt x="735" y="347"/>
                </a:moveTo>
                <a:lnTo>
                  <a:pt x="780" y="353"/>
                </a:lnTo>
                <a:cubicBezTo>
                  <a:pt x="793" y="355"/>
                  <a:pt x="802" y="367"/>
                  <a:pt x="800" y="380"/>
                </a:cubicBezTo>
                <a:cubicBezTo>
                  <a:pt x="798" y="392"/>
                  <a:pt x="786" y="401"/>
                  <a:pt x="774" y="399"/>
                </a:cubicBezTo>
                <a:lnTo>
                  <a:pt x="728" y="392"/>
                </a:lnTo>
                <a:cubicBezTo>
                  <a:pt x="716" y="391"/>
                  <a:pt x="707" y="379"/>
                  <a:pt x="709" y="366"/>
                </a:cubicBezTo>
                <a:cubicBezTo>
                  <a:pt x="711" y="354"/>
                  <a:pt x="722" y="345"/>
                  <a:pt x="735" y="347"/>
                </a:cubicBezTo>
                <a:close/>
                <a:moveTo>
                  <a:pt x="872" y="367"/>
                </a:moveTo>
                <a:lnTo>
                  <a:pt x="878" y="368"/>
                </a:lnTo>
                <a:lnTo>
                  <a:pt x="917" y="372"/>
                </a:lnTo>
                <a:cubicBezTo>
                  <a:pt x="929" y="374"/>
                  <a:pt x="938" y="385"/>
                  <a:pt x="937" y="398"/>
                </a:cubicBezTo>
                <a:cubicBezTo>
                  <a:pt x="935" y="410"/>
                  <a:pt x="924" y="420"/>
                  <a:pt x="911" y="418"/>
                </a:cubicBezTo>
                <a:lnTo>
                  <a:pt x="871" y="413"/>
                </a:lnTo>
                <a:lnTo>
                  <a:pt x="865" y="412"/>
                </a:lnTo>
                <a:cubicBezTo>
                  <a:pt x="852" y="411"/>
                  <a:pt x="844" y="399"/>
                  <a:pt x="845" y="386"/>
                </a:cubicBezTo>
                <a:cubicBezTo>
                  <a:pt x="847" y="374"/>
                  <a:pt x="859" y="365"/>
                  <a:pt x="872" y="367"/>
                </a:cubicBezTo>
                <a:close/>
                <a:moveTo>
                  <a:pt x="1008" y="383"/>
                </a:moveTo>
                <a:lnTo>
                  <a:pt x="1029" y="386"/>
                </a:lnTo>
                <a:lnTo>
                  <a:pt x="1053" y="388"/>
                </a:lnTo>
                <a:cubicBezTo>
                  <a:pt x="1066" y="389"/>
                  <a:pt x="1075" y="400"/>
                  <a:pt x="1074" y="413"/>
                </a:cubicBezTo>
                <a:cubicBezTo>
                  <a:pt x="1073" y="425"/>
                  <a:pt x="1062" y="435"/>
                  <a:pt x="1049" y="434"/>
                </a:cubicBezTo>
                <a:lnTo>
                  <a:pt x="1024" y="431"/>
                </a:lnTo>
                <a:lnTo>
                  <a:pt x="1003" y="429"/>
                </a:lnTo>
                <a:cubicBezTo>
                  <a:pt x="990" y="427"/>
                  <a:pt x="981" y="416"/>
                  <a:pt x="983" y="403"/>
                </a:cubicBezTo>
                <a:cubicBezTo>
                  <a:pt x="984" y="391"/>
                  <a:pt x="996" y="382"/>
                  <a:pt x="1008" y="383"/>
                </a:cubicBezTo>
                <a:close/>
                <a:moveTo>
                  <a:pt x="1145" y="396"/>
                </a:moveTo>
                <a:lnTo>
                  <a:pt x="1187" y="400"/>
                </a:lnTo>
                <a:lnTo>
                  <a:pt x="1190" y="400"/>
                </a:lnTo>
                <a:cubicBezTo>
                  <a:pt x="1203" y="400"/>
                  <a:pt x="1213" y="411"/>
                  <a:pt x="1212" y="424"/>
                </a:cubicBezTo>
                <a:cubicBezTo>
                  <a:pt x="1211" y="437"/>
                  <a:pt x="1200" y="446"/>
                  <a:pt x="1188" y="446"/>
                </a:cubicBezTo>
                <a:lnTo>
                  <a:pt x="1183" y="445"/>
                </a:lnTo>
                <a:lnTo>
                  <a:pt x="1141" y="442"/>
                </a:lnTo>
                <a:cubicBezTo>
                  <a:pt x="1128" y="441"/>
                  <a:pt x="1119" y="429"/>
                  <a:pt x="1120" y="417"/>
                </a:cubicBezTo>
                <a:cubicBezTo>
                  <a:pt x="1121" y="404"/>
                  <a:pt x="1133" y="395"/>
                  <a:pt x="1145" y="396"/>
                </a:cubicBezTo>
                <a:close/>
                <a:moveTo>
                  <a:pt x="1282" y="405"/>
                </a:moveTo>
                <a:lnTo>
                  <a:pt x="1328" y="408"/>
                </a:lnTo>
                <a:cubicBezTo>
                  <a:pt x="1341" y="409"/>
                  <a:pt x="1351" y="420"/>
                  <a:pt x="1350" y="432"/>
                </a:cubicBezTo>
                <a:cubicBezTo>
                  <a:pt x="1349" y="445"/>
                  <a:pt x="1338" y="455"/>
                  <a:pt x="1326" y="454"/>
                </a:cubicBezTo>
                <a:lnTo>
                  <a:pt x="1280" y="451"/>
                </a:lnTo>
                <a:cubicBezTo>
                  <a:pt x="1267" y="450"/>
                  <a:pt x="1257" y="440"/>
                  <a:pt x="1258" y="427"/>
                </a:cubicBezTo>
                <a:cubicBezTo>
                  <a:pt x="1259" y="414"/>
                  <a:pt x="1270" y="404"/>
                  <a:pt x="1282" y="405"/>
                </a:cubicBezTo>
                <a:close/>
                <a:moveTo>
                  <a:pt x="1420" y="414"/>
                </a:moveTo>
                <a:lnTo>
                  <a:pt x="1466" y="416"/>
                </a:lnTo>
                <a:cubicBezTo>
                  <a:pt x="1479" y="417"/>
                  <a:pt x="1489" y="428"/>
                  <a:pt x="1488" y="441"/>
                </a:cubicBezTo>
                <a:cubicBezTo>
                  <a:pt x="1487" y="453"/>
                  <a:pt x="1476" y="463"/>
                  <a:pt x="1464" y="462"/>
                </a:cubicBezTo>
                <a:lnTo>
                  <a:pt x="1418" y="459"/>
                </a:lnTo>
                <a:cubicBezTo>
                  <a:pt x="1405" y="459"/>
                  <a:pt x="1395" y="448"/>
                  <a:pt x="1396" y="435"/>
                </a:cubicBezTo>
                <a:cubicBezTo>
                  <a:pt x="1397" y="422"/>
                  <a:pt x="1408" y="413"/>
                  <a:pt x="1420" y="414"/>
                </a:cubicBezTo>
                <a:close/>
                <a:moveTo>
                  <a:pt x="1558" y="420"/>
                </a:moveTo>
                <a:lnTo>
                  <a:pt x="1604" y="421"/>
                </a:lnTo>
                <a:cubicBezTo>
                  <a:pt x="1616" y="421"/>
                  <a:pt x="1626" y="432"/>
                  <a:pt x="1626" y="444"/>
                </a:cubicBezTo>
                <a:cubicBezTo>
                  <a:pt x="1626" y="457"/>
                  <a:pt x="1616" y="467"/>
                  <a:pt x="1603" y="467"/>
                </a:cubicBezTo>
                <a:lnTo>
                  <a:pt x="1557" y="466"/>
                </a:lnTo>
                <a:cubicBezTo>
                  <a:pt x="1544" y="466"/>
                  <a:pt x="1534" y="455"/>
                  <a:pt x="1534" y="443"/>
                </a:cubicBezTo>
                <a:cubicBezTo>
                  <a:pt x="1534" y="430"/>
                  <a:pt x="1545" y="420"/>
                  <a:pt x="1558" y="420"/>
                </a:cubicBezTo>
                <a:close/>
                <a:moveTo>
                  <a:pt x="1696" y="422"/>
                </a:moveTo>
                <a:lnTo>
                  <a:pt x="1742" y="423"/>
                </a:lnTo>
                <a:cubicBezTo>
                  <a:pt x="1755" y="424"/>
                  <a:pt x="1765" y="434"/>
                  <a:pt x="1764" y="447"/>
                </a:cubicBezTo>
                <a:cubicBezTo>
                  <a:pt x="1764" y="459"/>
                  <a:pt x="1754" y="470"/>
                  <a:pt x="1741" y="469"/>
                </a:cubicBezTo>
                <a:lnTo>
                  <a:pt x="1695" y="469"/>
                </a:lnTo>
                <a:cubicBezTo>
                  <a:pt x="1682" y="468"/>
                  <a:pt x="1672" y="458"/>
                  <a:pt x="1672" y="445"/>
                </a:cubicBezTo>
                <a:cubicBezTo>
                  <a:pt x="1673" y="432"/>
                  <a:pt x="1683" y="422"/>
                  <a:pt x="1696" y="422"/>
                </a:cubicBezTo>
                <a:close/>
                <a:moveTo>
                  <a:pt x="1834" y="425"/>
                </a:moveTo>
                <a:lnTo>
                  <a:pt x="1865" y="425"/>
                </a:lnTo>
                <a:lnTo>
                  <a:pt x="1879" y="425"/>
                </a:lnTo>
                <a:cubicBezTo>
                  <a:pt x="1892" y="425"/>
                  <a:pt x="1903" y="435"/>
                  <a:pt x="1903" y="448"/>
                </a:cubicBezTo>
                <a:cubicBezTo>
                  <a:pt x="1903" y="461"/>
                  <a:pt x="1893" y="471"/>
                  <a:pt x="1880" y="471"/>
                </a:cubicBezTo>
                <a:lnTo>
                  <a:pt x="1864" y="472"/>
                </a:lnTo>
                <a:lnTo>
                  <a:pt x="1833" y="471"/>
                </a:lnTo>
                <a:cubicBezTo>
                  <a:pt x="1820" y="471"/>
                  <a:pt x="1810" y="460"/>
                  <a:pt x="1811" y="448"/>
                </a:cubicBezTo>
                <a:cubicBezTo>
                  <a:pt x="1811" y="435"/>
                  <a:pt x="1821" y="425"/>
                  <a:pt x="1834" y="425"/>
                </a:cubicBezTo>
                <a:close/>
                <a:moveTo>
                  <a:pt x="1971" y="424"/>
                </a:moveTo>
                <a:lnTo>
                  <a:pt x="2018" y="423"/>
                </a:lnTo>
                <a:cubicBezTo>
                  <a:pt x="2030" y="423"/>
                  <a:pt x="2041" y="433"/>
                  <a:pt x="2041" y="446"/>
                </a:cubicBezTo>
                <a:cubicBezTo>
                  <a:pt x="2041" y="459"/>
                  <a:pt x="2031" y="469"/>
                  <a:pt x="2018" y="469"/>
                </a:cubicBezTo>
                <a:lnTo>
                  <a:pt x="1972" y="470"/>
                </a:lnTo>
                <a:cubicBezTo>
                  <a:pt x="1959" y="470"/>
                  <a:pt x="1949" y="460"/>
                  <a:pt x="1949" y="447"/>
                </a:cubicBezTo>
                <a:cubicBezTo>
                  <a:pt x="1949" y="435"/>
                  <a:pt x="1959" y="424"/>
                  <a:pt x="1971" y="424"/>
                </a:cubicBezTo>
                <a:close/>
                <a:moveTo>
                  <a:pt x="2110" y="422"/>
                </a:moveTo>
                <a:lnTo>
                  <a:pt x="2146" y="421"/>
                </a:lnTo>
                <a:lnTo>
                  <a:pt x="2155" y="421"/>
                </a:lnTo>
                <a:cubicBezTo>
                  <a:pt x="2168" y="420"/>
                  <a:pt x="2179" y="430"/>
                  <a:pt x="2179" y="443"/>
                </a:cubicBezTo>
                <a:cubicBezTo>
                  <a:pt x="2180" y="456"/>
                  <a:pt x="2170" y="466"/>
                  <a:pt x="2157" y="467"/>
                </a:cubicBezTo>
                <a:lnTo>
                  <a:pt x="2147" y="468"/>
                </a:lnTo>
                <a:lnTo>
                  <a:pt x="2110" y="468"/>
                </a:lnTo>
                <a:cubicBezTo>
                  <a:pt x="2098" y="468"/>
                  <a:pt x="2087" y="458"/>
                  <a:pt x="2087" y="445"/>
                </a:cubicBezTo>
                <a:cubicBezTo>
                  <a:pt x="2087" y="433"/>
                  <a:pt x="2097" y="422"/>
                  <a:pt x="2110" y="422"/>
                </a:cubicBezTo>
                <a:close/>
                <a:moveTo>
                  <a:pt x="2247" y="417"/>
                </a:moveTo>
                <a:lnTo>
                  <a:pt x="2293" y="415"/>
                </a:lnTo>
                <a:cubicBezTo>
                  <a:pt x="2306" y="414"/>
                  <a:pt x="2317" y="424"/>
                  <a:pt x="2317" y="436"/>
                </a:cubicBezTo>
                <a:cubicBezTo>
                  <a:pt x="2318" y="449"/>
                  <a:pt x="2308" y="460"/>
                  <a:pt x="2295" y="461"/>
                </a:cubicBezTo>
                <a:lnTo>
                  <a:pt x="2249" y="463"/>
                </a:lnTo>
                <a:cubicBezTo>
                  <a:pt x="2237" y="463"/>
                  <a:pt x="2226" y="453"/>
                  <a:pt x="2225" y="441"/>
                </a:cubicBezTo>
                <a:cubicBezTo>
                  <a:pt x="2225" y="428"/>
                  <a:pt x="2234" y="417"/>
                  <a:pt x="2247" y="417"/>
                </a:cubicBezTo>
                <a:close/>
                <a:moveTo>
                  <a:pt x="2385" y="410"/>
                </a:moveTo>
                <a:lnTo>
                  <a:pt x="2422" y="408"/>
                </a:lnTo>
                <a:lnTo>
                  <a:pt x="2430" y="408"/>
                </a:lnTo>
                <a:cubicBezTo>
                  <a:pt x="2443" y="407"/>
                  <a:pt x="2454" y="416"/>
                  <a:pt x="2455" y="429"/>
                </a:cubicBezTo>
                <a:cubicBezTo>
                  <a:pt x="2456" y="442"/>
                  <a:pt x="2447" y="453"/>
                  <a:pt x="2434" y="454"/>
                </a:cubicBezTo>
                <a:lnTo>
                  <a:pt x="2425" y="454"/>
                </a:lnTo>
                <a:lnTo>
                  <a:pt x="2387" y="456"/>
                </a:lnTo>
                <a:cubicBezTo>
                  <a:pt x="2375" y="457"/>
                  <a:pt x="2364" y="447"/>
                  <a:pt x="2363" y="434"/>
                </a:cubicBezTo>
                <a:cubicBezTo>
                  <a:pt x="2363" y="422"/>
                  <a:pt x="2372" y="411"/>
                  <a:pt x="2385" y="410"/>
                </a:cubicBezTo>
                <a:close/>
                <a:moveTo>
                  <a:pt x="2522" y="401"/>
                </a:moveTo>
                <a:lnTo>
                  <a:pt x="2568" y="397"/>
                </a:lnTo>
                <a:cubicBezTo>
                  <a:pt x="2581" y="396"/>
                  <a:pt x="2592" y="405"/>
                  <a:pt x="2593" y="418"/>
                </a:cubicBezTo>
                <a:cubicBezTo>
                  <a:pt x="2594" y="431"/>
                  <a:pt x="2585" y="442"/>
                  <a:pt x="2572" y="443"/>
                </a:cubicBezTo>
                <a:lnTo>
                  <a:pt x="2526" y="446"/>
                </a:lnTo>
                <a:cubicBezTo>
                  <a:pt x="2513" y="447"/>
                  <a:pt x="2502" y="438"/>
                  <a:pt x="2501" y="425"/>
                </a:cubicBezTo>
                <a:cubicBezTo>
                  <a:pt x="2500" y="413"/>
                  <a:pt x="2510" y="402"/>
                  <a:pt x="2522" y="401"/>
                </a:cubicBezTo>
                <a:close/>
                <a:moveTo>
                  <a:pt x="2660" y="390"/>
                </a:moveTo>
                <a:lnTo>
                  <a:pt x="2688" y="388"/>
                </a:lnTo>
                <a:lnTo>
                  <a:pt x="2705" y="385"/>
                </a:lnTo>
                <a:cubicBezTo>
                  <a:pt x="2718" y="384"/>
                  <a:pt x="2729" y="393"/>
                  <a:pt x="2731" y="406"/>
                </a:cubicBezTo>
                <a:cubicBezTo>
                  <a:pt x="2732" y="418"/>
                  <a:pt x="2723" y="430"/>
                  <a:pt x="2711" y="431"/>
                </a:cubicBezTo>
                <a:lnTo>
                  <a:pt x="2691" y="433"/>
                </a:lnTo>
                <a:lnTo>
                  <a:pt x="2664" y="436"/>
                </a:lnTo>
                <a:cubicBezTo>
                  <a:pt x="2651" y="437"/>
                  <a:pt x="2640" y="427"/>
                  <a:pt x="2639" y="414"/>
                </a:cubicBezTo>
                <a:cubicBezTo>
                  <a:pt x="2638" y="402"/>
                  <a:pt x="2647" y="391"/>
                  <a:pt x="2660" y="390"/>
                </a:cubicBezTo>
                <a:close/>
                <a:moveTo>
                  <a:pt x="2797" y="374"/>
                </a:moveTo>
                <a:lnTo>
                  <a:pt x="2842" y="369"/>
                </a:lnTo>
                <a:cubicBezTo>
                  <a:pt x="2855" y="367"/>
                  <a:pt x="2866" y="376"/>
                  <a:pt x="2868" y="389"/>
                </a:cubicBezTo>
                <a:cubicBezTo>
                  <a:pt x="2869" y="402"/>
                  <a:pt x="2860" y="413"/>
                  <a:pt x="2848" y="415"/>
                </a:cubicBezTo>
                <a:lnTo>
                  <a:pt x="2802" y="420"/>
                </a:lnTo>
                <a:cubicBezTo>
                  <a:pt x="2789" y="422"/>
                  <a:pt x="2778" y="413"/>
                  <a:pt x="2776" y="400"/>
                </a:cubicBezTo>
                <a:cubicBezTo>
                  <a:pt x="2775" y="387"/>
                  <a:pt x="2784" y="376"/>
                  <a:pt x="2797" y="374"/>
                </a:cubicBezTo>
                <a:close/>
                <a:moveTo>
                  <a:pt x="2934" y="358"/>
                </a:moveTo>
                <a:lnTo>
                  <a:pt x="2936" y="358"/>
                </a:lnTo>
                <a:lnTo>
                  <a:pt x="2979" y="351"/>
                </a:lnTo>
                <a:cubicBezTo>
                  <a:pt x="2991" y="349"/>
                  <a:pt x="3003" y="358"/>
                  <a:pt x="3005" y="370"/>
                </a:cubicBezTo>
                <a:cubicBezTo>
                  <a:pt x="3007" y="383"/>
                  <a:pt x="2998" y="395"/>
                  <a:pt x="2986" y="396"/>
                </a:cubicBezTo>
                <a:lnTo>
                  <a:pt x="2941" y="403"/>
                </a:lnTo>
                <a:lnTo>
                  <a:pt x="2939" y="404"/>
                </a:lnTo>
                <a:cubicBezTo>
                  <a:pt x="2927" y="405"/>
                  <a:pt x="2915" y="396"/>
                  <a:pt x="2914" y="383"/>
                </a:cubicBezTo>
                <a:cubicBezTo>
                  <a:pt x="2912" y="371"/>
                  <a:pt x="2921" y="359"/>
                  <a:pt x="2934" y="358"/>
                </a:cubicBezTo>
                <a:close/>
                <a:moveTo>
                  <a:pt x="3069" y="336"/>
                </a:moveTo>
                <a:lnTo>
                  <a:pt x="3114" y="328"/>
                </a:lnTo>
                <a:cubicBezTo>
                  <a:pt x="3127" y="326"/>
                  <a:pt x="3139" y="334"/>
                  <a:pt x="3141" y="347"/>
                </a:cubicBezTo>
                <a:cubicBezTo>
                  <a:pt x="3143" y="359"/>
                  <a:pt x="3135" y="371"/>
                  <a:pt x="3123" y="374"/>
                </a:cubicBezTo>
                <a:lnTo>
                  <a:pt x="3077" y="382"/>
                </a:lnTo>
                <a:cubicBezTo>
                  <a:pt x="3065" y="384"/>
                  <a:pt x="3053" y="376"/>
                  <a:pt x="3050" y="363"/>
                </a:cubicBezTo>
                <a:cubicBezTo>
                  <a:pt x="3048" y="351"/>
                  <a:pt x="3056" y="339"/>
                  <a:pt x="3069" y="336"/>
                </a:cubicBezTo>
                <a:close/>
                <a:moveTo>
                  <a:pt x="3204" y="310"/>
                </a:moveTo>
                <a:lnTo>
                  <a:pt x="3249" y="300"/>
                </a:lnTo>
                <a:cubicBezTo>
                  <a:pt x="3261" y="297"/>
                  <a:pt x="3273" y="305"/>
                  <a:pt x="3276" y="318"/>
                </a:cubicBezTo>
                <a:cubicBezTo>
                  <a:pt x="3279" y="330"/>
                  <a:pt x="3271" y="342"/>
                  <a:pt x="3259" y="345"/>
                </a:cubicBezTo>
                <a:lnTo>
                  <a:pt x="3214" y="355"/>
                </a:lnTo>
                <a:cubicBezTo>
                  <a:pt x="3201" y="358"/>
                  <a:pt x="3189" y="350"/>
                  <a:pt x="3186" y="338"/>
                </a:cubicBezTo>
                <a:cubicBezTo>
                  <a:pt x="3183" y="325"/>
                  <a:pt x="3191" y="313"/>
                  <a:pt x="3204" y="310"/>
                </a:cubicBezTo>
                <a:close/>
                <a:moveTo>
                  <a:pt x="3337" y="277"/>
                </a:moveTo>
                <a:lnTo>
                  <a:pt x="3356" y="272"/>
                </a:lnTo>
                <a:lnTo>
                  <a:pt x="3380" y="264"/>
                </a:lnTo>
                <a:cubicBezTo>
                  <a:pt x="3392" y="261"/>
                  <a:pt x="3405" y="267"/>
                  <a:pt x="3409" y="280"/>
                </a:cubicBezTo>
                <a:cubicBezTo>
                  <a:pt x="3413" y="292"/>
                  <a:pt x="3406" y="305"/>
                  <a:pt x="3394" y="308"/>
                </a:cubicBezTo>
                <a:lnTo>
                  <a:pt x="3367" y="317"/>
                </a:lnTo>
                <a:lnTo>
                  <a:pt x="3349" y="322"/>
                </a:lnTo>
                <a:cubicBezTo>
                  <a:pt x="3337" y="325"/>
                  <a:pt x="3324" y="318"/>
                  <a:pt x="3321" y="305"/>
                </a:cubicBezTo>
                <a:cubicBezTo>
                  <a:pt x="3317" y="293"/>
                  <a:pt x="3325" y="280"/>
                  <a:pt x="3337" y="277"/>
                </a:cubicBezTo>
                <a:close/>
                <a:moveTo>
                  <a:pt x="3466" y="236"/>
                </a:moveTo>
                <a:lnTo>
                  <a:pt x="3509" y="219"/>
                </a:lnTo>
                <a:cubicBezTo>
                  <a:pt x="3521" y="215"/>
                  <a:pt x="3534" y="221"/>
                  <a:pt x="3539" y="233"/>
                </a:cubicBezTo>
                <a:cubicBezTo>
                  <a:pt x="3544" y="244"/>
                  <a:pt x="3538" y="258"/>
                  <a:pt x="3526" y="262"/>
                </a:cubicBezTo>
                <a:lnTo>
                  <a:pt x="3483" y="279"/>
                </a:lnTo>
                <a:cubicBezTo>
                  <a:pt x="3471" y="283"/>
                  <a:pt x="3457" y="277"/>
                  <a:pt x="3453" y="265"/>
                </a:cubicBezTo>
                <a:cubicBezTo>
                  <a:pt x="3448" y="253"/>
                  <a:pt x="3454" y="240"/>
                  <a:pt x="3466" y="236"/>
                </a:cubicBezTo>
                <a:close/>
                <a:moveTo>
                  <a:pt x="3588" y="180"/>
                </a:moveTo>
                <a:lnTo>
                  <a:pt x="3627" y="156"/>
                </a:lnTo>
                <a:cubicBezTo>
                  <a:pt x="3638" y="149"/>
                  <a:pt x="3652" y="153"/>
                  <a:pt x="3659" y="164"/>
                </a:cubicBezTo>
                <a:cubicBezTo>
                  <a:pt x="3666" y="174"/>
                  <a:pt x="3662" y="189"/>
                  <a:pt x="3651" y="195"/>
                </a:cubicBezTo>
                <a:lnTo>
                  <a:pt x="3612" y="220"/>
                </a:lnTo>
                <a:cubicBezTo>
                  <a:pt x="3601" y="226"/>
                  <a:pt x="3587" y="223"/>
                  <a:pt x="3580" y="212"/>
                </a:cubicBezTo>
                <a:cubicBezTo>
                  <a:pt x="3574" y="201"/>
                  <a:pt x="3577" y="187"/>
                  <a:pt x="3588" y="180"/>
                </a:cubicBezTo>
                <a:close/>
              </a:path>
            </a:pathLst>
          </a:custGeom>
          <a:solidFill>
            <a:srgbClr val="42B781"/>
          </a:solidFill>
          <a:ln w="7938" cap="flat">
            <a:solidFill>
              <a:srgbClr val="42B781"/>
            </a:solidFill>
            <a:prstDash val="solid"/>
            <a:bevel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2" name="Freeform 119"/>
          <p:cNvSpPr>
            <a:spLocks/>
          </p:cNvSpPr>
          <p:nvPr/>
        </p:nvSpPr>
        <p:spPr bwMode="auto">
          <a:xfrm>
            <a:off x="8021638" y="5175250"/>
            <a:ext cx="104775" cy="120650"/>
          </a:xfrm>
          <a:custGeom>
            <a:avLst/>
            <a:gdLst>
              <a:gd name="T0" fmla="*/ 0 w 66"/>
              <a:gd name="T1" fmla="*/ 39 h 76"/>
              <a:gd name="T2" fmla="*/ 66 w 66"/>
              <a:gd name="T3" fmla="*/ 0 h 76"/>
              <a:gd name="T4" fmla="*/ 57 w 66"/>
              <a:gd name="T5" fmla="*/ 76 h 76"/>
              <a:gd name="T6" fmla="*/ 0 w 66"/>
              <a:gd name="T7" fmla="*/ 39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6" h="76">
                <a:moveTo>
                  <a:pt x="0" y="39"/>
                </a:moveTo>
                <a:lnTo>
                  <a:pt x="66" y="0"/>
                </a:lnTo>
                <a:lnTo>
                  <a:pt x="57" y="76"/>
                </a:lnTo>
                <a:lnTo>
                  <a:pt x="0" y="39"/>
                </a:lnTo>
                <a:close/>
              </a:path>
            </a:pathLst>
          </a:custGeom>
          <a:solidFill>
            <a:srgbClr val="42B78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3" name="Rectangle 120"/>
          <p:cNvSpPr>
            <a:spLocks noChangeArrowheads="1"/>
          </p:cNvSpPr>
          <p:nvPr/>
        </p:nvSpPr>
        <p:spPr bwMode="auto">
          <a:xfrm>
            <a:off x="6815138" y="5175250"/>
            <a:ext cx="606425" cy="460375"/>
          </a:xfrm>
          <a:prstGeom prst="rect">
            <a:avLst/>
          </a:prstGeom>
          <a:solidFill>
            <a:srgbClr val="3449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4" name="Rectangle 121"/>
          <p:cNvSpPr>
            <a:spLocks noChangeArrowheads="1"/>
          </p:cNvSpPr>
          <p:nvPr/>
        </p:nvSpPr>
        <p:spPr bwMode="auto">
          <a:xfrm>
            <a:off x="6934201" y="5162550"/>
            <a:ext cx="28575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42B781"/>
                </a:solidFill>
                <a:effectLst/>
                <a:latin typeface="苹方 粗体" panose="020B0600000000000000" pitchFamily="34" charset="-122"/>
                <a:ea typeface="苹方 粗体" panose="020B0600000000000000" pitchFamily="34" charset="-122"/>
              </a:rPr>
              <a:t>监听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5" name="Rectangle 122"/>
          <p:cNvSpPr>
            <a:spLocks noChangeArrowheads="1"/>
          </p:cNvSpPr>
          <p:nvPr/>
        </p:nvSpPr>
        <p:spPr bwMode="auto">
          <a:xfrm>
            <a:off x="6811963" y="5405438"/>
            <a:ext cx="738188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42B781"/>
                </a:solidFill>
                <a:effectLst/>
                <a:latin typeface="Montserrat" panose="02000505000000020004" pitchFamily="2" charset="0"/>
              </a:rPr>
              <a:t>Watch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1369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MVC &amp; MVVM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86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592255"/>
      </p:ext>
    </p:extLst>
  </p:cSld>
  <p:clrMapOvr>
    <a:masterClrMapping/>
  </p:clrMapOvr>
</p:sld>
</file>

<file path=ppt/theme/theme1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2153</TotalTime>
  <Words>529</Words>
  <Application>Microsoft Office PowerPoint</Application>
  <PresentationFormat>全屏显示(4:3)</PresentationFormat>
  <Paragraphs>160</Paragraphs>
  <Slides>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33</vt:i4>
      </vt:variant>
    </vt:vector>
  </HeadingPairs>
  <TitlesOfParts>
    <vt:vector size="46" baseType="lpstr">
      <vt:lpstr>等线</vt:lpstr>
      <vt:lpstr>等线 Light</vt:lpstr>
      <vt:lpstr>黑体</vt:lpstr>
      <vt:lpstr>苹方 粗体</vt:lpstr>
      <vt:lpstr>微软雅黑</vt:lpstr>
      <vt:lpstr>微软雅黑</vt:lpstr>
      <vt:lpstr>Arial</vt:lpstr>
      <vt:lpstr>Montserrat</vt:lpstr>
      <vt:lpstr>Source Code Pro</vt:lpstr>
      <vt:lpstr>1_自定义设计方案</vt:lpstr>
      <vt:lpstr>3_自定义设计方案</vt:lpstr>
      <vt:lpstr>自定义设计方案</vt:lpstr>
      <vt:lpstr>2_自定义设计方案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MVC &amp; MVVM</vt:lpstr>
      <vt:lpstr>单向数据流</vt:lpstr>
      <vt:lpstr>MVC &amp; MVVM</vt:lpstr>
      <vt:lpstr>MVC &amp; MVVM</vt:lpstr>
      <vt:lpstr>MVC &amp; MVVM</vt:lpstr>
      <vt:lpstr>MVC &amp; MVVM</vt:lpstr>
      <vt:lpstr>生命周期</vt:lpstr>
      <vt:lpstr>PowerPoint 演示文稿</vt:lpstr>
      <vt:lpstr>如何判断一个对象？</vt:lpstr>
      <vt:lpstr>如何判断一个数组？</vt:lpstr>
      <vt:lpstr>如何判断项包含在数组中？</vt:lpstr>
      <vt:lpstr>如何筛选一个数组？</vt:lpstr>
      <vt:lpstr>如何判断对象为空？</vt:lpstr>
      <vt:lpstr>如何循环删除数组的项？</vt:lpstr>
      <vt:lpstr>如何循环删除数组的项？</vt:lpstr>
      <vt:lpstr>数组操作与响应式更新</vt:lpstr>
      <vt:lpstr>数组操作与响应式更新</vt:lpstr>
      <vt:lpstr>如何复制一个 JS 对象？</vt:lpstr>
      <vt:lpstr>如何复制一个 JS 对象？</vt:lpstr>
      <vt:lpstr>如何复制一个 JS 对象？</vt:lpstr>
      <vt:lpstr>如何复制一个 JS 对象？</vt:lpstr>
      <vt:lpstr>如何复制一个 JS 对象？</vt:lpstr>
      <vt:lpstr>如何复制一个 JS 对象？</vt:lpstr>
      <vt:lpstr>如何复制一个 JS 对象？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user02603</dc:creator>
  <cp:lastModifiedBy>高敬宇</cp:lastModifiedBy>
  <cp:revision>97</cp:revision>
  <dcterms:created xsi:type="dcterms:W3CDTF">2017-05-02T14:17:07Z</dcterms:created>
  <dcterms:modified xsi:type="dcterms:W3CDTF">2017-05-07T11:28:17Z</dcterms:modified>
</cp:coreProperties>
</file>

<file path=docProps/thumbnail.jpeg>
</file>